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31640" y="1628800"/>
            <a:ext cx="7175351" cy="1793167"/>
          </a:xfrm>
        </p:spPr>
        <p:txBody>
          <a:bodyPr/>
          <a:lstStyle/>
          <a:p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Мнемотаблицы </a:t>
            </a:r>
            <a:b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</a:b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по заучиванию стихотворений </a:t>
            </a:r>
            <a:b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63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620688"/>
            <a:ext cx="8082463" cy="532859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0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354" y="154744"/>
            <a:ext cx="8623495" cy="637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51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620688"/>
            <a:ext cx="8496944" cy="538621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5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36904" cy="583264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4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6wKO9MqcT7Q/Uy0v1LcABFI/AAAAAAAACsM/7_-n9LAWkAk/s1600/IMG_0005_N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404664"/>
            <a:ext cx="8208912" cy="5904656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9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gainanjva-ds3satka.educhel.ru/uploads/7000/25286/persona/folders/EZWSnKk2tTk.jpg?15068810535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2" y="404664"/>
            <a:ext cx="6048672" cy="6047151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948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1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Georgia</vt:lpstr>
      <vt:lpstr>Trebuchet MS</vt:lpstr>
      <vt:lpstr>Воздушный поток</vt:lpstr>
      <vt:lpstr>Мнемотаблицы  по заучиванию стихотворений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Люба</cp:lastModifiedBy>
  <cp:revision>5</cp:revision>
  <dcterms:created xsi:type="dcterms:W3CDTF">2018-02-14T08:06:27Z</dcterms:created>
  <dcterms:modified xsi:type="dcterms:W3CDTF">2021-01-04T07:29:56Z</dcterms:modified>
</cp:coreProperties>
</file>