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257" r:id="rId5"/>
    <p:sldId id="258" r:id="rId6"/>
    <p:sldId id="266" r:id="rId7"/>
    <p:sldId id="259" r:id="rId8"/>
    <p:sldId id="263" r:id="rId9"/>
    <p:sldId id="265" r:id="rId10"/>
    <p:sldId id="262" r:id="rId11"/>
    <p:sldId id="261" r:id="rId12"/>
    <p:sldId id="276" r:id="rId13"/>
    <p:sldId id="267" r:id="rId14"/>
    <p:sldId id="268" r:id="rId15"/>
    <p:sldId id="270" r:id="rId16"/>
    <p:sldId id="271" r:id="rId17"/>
    <p:sldId id="272" r:id="rId18"/>
    <p:sldId id="27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31640" y="332656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009900">
                      <a:alpha val="50000"/>
                    </a:srgbClr>
                  </a:prstShdw>
                </a:effectLst>
                <a:latin typeface="Arial"/>
                <a:cs typeface="Arial"/>
              </a:rPr>
              <a:t>Городецкая роспись</a:t>
            </a:r>
            <a:endParaRPr lang="ru-RU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0099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4032250" cy="345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348880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805264"/>
            <a:ext cx="4572000" cy="7817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latin typeface="Arial" charset="0"/>
              </a:rPr>
              <a:t>Подготовила 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latin typeface="Arial" charset="0"/>
              </a:rPr>
              <a:t>Васягина Вероника Владимировна, воспитатель МБДОУ «Детский сад № 1 «Теремок» города Алатыря Чувашской Республики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010525" cy="57340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карпов\Desktop\ГОРОДЕЦ\сканирование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4063149" cy="4293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8" descr="C:\Users\карпов\Desktop\ГОРОДЕЦ\сканирование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785794"/>
            <a:ext cx="4429124" cy="444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643578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Эскизы росписи «Свидание»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5572140"/>
            <a:ext cx="3682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Эскизы росписи «Свадьба»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857232"/>
            <a:ext cx="3214710" cy="4716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71678"/>
            <a:ext cx="5157788" cy="23812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2291" cy="7084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карпов\Desktop\ГОРОДЕЦ\сканирование0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00042"/>
            <a:ext cx="4177045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6" descr="C:\Users\карпов\Desktop\ГОРОДЕЦ\сканирование0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500042"/>
            <a:ext cx="4112954" cy="5675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карпов\Desktop\ГОРОДЕЦ\сканирование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052736"/>
            <a:ext cx="6840760" cy="4573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карпов\Desktop\ГОРОДЕЦ\сканирование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84784"/>
            <a:ext cx="7734724" cy="320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59632" y="4941168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подмалёвок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941168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оттенёвка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86916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разживка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карпов\Desktop\ГОРОДЕЦ\сканирование0017 - копия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20688"/>
            <a:ext cx="6336703" cy="195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0" descr="C:\Users\карпов\Desktop\ГОРОДЕЦ\сканирование0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3861048"/>
            <a:ext cx="5615702" cy="1746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99592" y="2852936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подмалёвок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2852936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оттенёвка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2852936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разживка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карпов\Desktop\ГОРОДЕЦ\сканирование0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8545513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0" descr="C:\Users\карпов\Desktop\ГОРОДЕЦ\сканирование0020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714752"/>
            <a:ext cx="8333626" cy="218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835696" y="5877272"/>
            <a:ext cx="5726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Варианты выполнения мотива «листок»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подмалёвок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420888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оттенёвка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492896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разживка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родецкая роспись элементы росписи шаблоны для уроков ИЗО | Польское  народное искусство, Роспись картинки, Мексиканское народное искус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8635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Ð°ÑÑÐ¸Ð½ÐºÐ¸ Ð¿Ð¾ Ð·Ð°Ð¿ÑÐ¾ÑÑ Ð´ÐµÑÑÐºÐ°Ñ Ð¼ÐµÐ±ÐµÐ»Ñ ÑÐºÑÐ°ÑÐµÐ½Ð° Ð³Ð¾ÑÐ¾Ð´ÑÐ¾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-500090"/>
            <a:ext cx="10527632" cy="757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86114" y="0"/>
            <a:ext cx="121709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61"/>
            <a:ext cx="9218895" cy="6806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71480"/>
            <a:ext cx="3531242" cy="4879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071546"/>
            <a:ext cx="5000660" cy="429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3598862" cy="237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783" y="214290"/>
            <a:ext cx="419792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карпов\Desktop\ГОРОДЕЦ\сканирование0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3429001"/>
            <a:ext cx="4640254" cy="2960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000372"/>
            <a:ext cx="2929489" cy="368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8" y="188640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Прялки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ÐÐ°ÑÑÐ¸Ð½ÐºÐ¸ Ð¿Ð¾ Ð·Ð°Ð¿ÑÐ¾ÑÑ Ð´ÐµÑÑÐºÐ°Ñ Ð¼ÐµÐ±ÐµÐ»Ñ ÑÐºÑÐ°ÑÐµÐ½Ð° Ð³Ð¾ÑÐ¾Ð´ÑÐ¾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760994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85728"/>
            <a:ext cx="6357982" cy="6356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57166"/>
            <a:ext cx="3714107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 descr="ÐÐ°ÑÑÐ¸Ð½ÐºÐ¸ Ð¿Ð¾ Ð·Ð°Ð¿ÑÐ¾ÑÑ Ð´ÐµÑÑÐºÐ°Ñ Ð¼ÐµÐ±ÐµÐ»Ñ ÑÐºÑÐ°ÑÐµÐ½Ð° Ð³Ð¾ÑÐ¾Ð´ÑÐ¾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6" y="2000256"/>
            <a:ext cx="4857744" cy="4857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47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карпов</dc:creator>
  <cp:lastModifiedBy>Вероника</cp:lastModifiedBy>
  <cp:revision>22</cp:revision>
  <dcterms:created xsi:type="dcterms:W3CDTF">2013-04-15T17:24:50Z</dcterms:created>
  <dcterms:modified xsi:type="dcterms:W3CDTF">2020-11-29T18:24:19Z</dcterms:modified>
</cp:coreProperties>
</file>