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8DDE3-AD17-42E7-95B0-DCD8C7C8DCE6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7A01-2144-4582-9B0B-8B82D2FDD6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84B6B-168F-42F0-8BC8-3F681540A1F3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F45D0-19E6-4AE6-B520-052005F2C9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F45D0-19E6-4AE6-B520-052005F2C91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wipe dir="r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76AF01-7392-4FA0-BAAF-361F73A6096E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68CAF5C-A952-479D-9097-24408D67DF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Tm="5000">
    <p:wipe dir="r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571636"/>
          </a:xfrm>
        </p:spPr>
        <p:txBody>
          <a:bodyPr>
            <a:noAutofit/>
          </a:bodyPr>
          <a:lstStyle/>
          <a:p>
            <a:pPr algn="ctr"/>
            <a:r>
              <a:rPr lang="ru-RU" sz="7200" dirty="0">
                <a:solidFill>
                  <a:schemeClr val="tx2"/>
                </a:solidFill>
              </a:rPr>
              <a:t>Удивительные рыбы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encrypted-tbn3.gstatic.com/images?q=tbn:ANd9GcQ6-xm9OMVIBQxT26ksnnYWDXgKFXcckXrNXvG9nJp5b9idn9M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708920"/>
            <a:ext cx="4857784" cy="24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139952" y="5657671"/>
            <a:ext cx="5004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latin typeface="Arial" charset="0"/>
              </a:rPr>
              <a:t>Подготовила </a:t>
            </a:r>
          </a:p>
          <a:p>
            <a:pPr>
              <a:lnSpc>
                <a:spcPct val="80000"/>
              </a:lnSpc>
            </a:pPr>
            <a:r>
              <a:rPr lang="ru-RU" b="1" dirty="0">
                <a:latin typeface="Arial" charset="0"/>
              </a:rPr>
              <a:t>Васягина Вероника Владимировна, воспитатель МБДОУ «Детский сад № 1 «Теремок» города Алатыря Чувашской Республики</a:t>
            </a:r>
          </a:p>
        </p:txBody>
      </p:sp>
    </p:spTree>
  </p:cSld>
  <p:clrMapOvr>
    <a:masterClrMapping/>
  </p:clrMapOvr>
  <p:transition spd="med" advTm="5000">
    <p:wipe dir="r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Рыба-клоун</a:t>
            </a:r>
          </a:p>
        </p:txBody>
      </p:sp>
      <p:pic>
        <p:nvPicPr>
          <p:cNvPr id="4" name="Содержимое 3" descr="Картинка дайвинг, море, Рыба-клоун, дно, вода, актиния, океан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2381250"/>
            <a:ext cx="5410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Рыба-меч</a:t>
            </a:r>
          </a:p>
        </p:txBody>
      </p:sp>
      <p:pic>
        <p:nvPicPr>
          <p:cNvPr id="4" name="Содержимое 3" descr="фото рыба-меч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285992"/>
            <a:ext cx="5214974" cy="313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Летучая рыба</a:t>
            </a:r>
          </a:p>
        </p:txBody>
      </p:sp>
      <p:pic>
        <p:nvPicPr>
          <p:cNvPr id="4" name="Содержимое 3" descr="alt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019" y="2571744"/>
            <a:ext cx="6145161" cy="3784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Рыба лев</a:t>
            </a:r>
          </a:p>
        </p:txBody>
      </p:sp>
      <p:pic>
        <p:nvPicPr>
          <p:cNvPr id="5" name="Содержимое 4" descr="рыба лев, Океан, крылатка, море, дно, рыбка-дракон, песок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571745"/>
            <a:ext cx="585791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Камбала</a:t>
            </a:r>
          </a:p>
        </p:txBody>
      </p:sp>
      <p:pic>
        <p:nvPicPr>
          <p:cNvPr id="4" name="Содержимое 3" descr="https://encrypted-tbn1.gstatic.com/images?q=tbn:ANd9GcTcgInSi9BUrRCi8H8VY8mhuvV-NldVsfnWODH_l7DKYp4bowrL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2500306"/>
            <a:ext cx="614366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Удильщик</a:t>
            </a:r>
          </a:p>
        </p:txBody>
      </p:sp>
      <p:pic>
        <p:nvPicPr>
          <p:cNvPr id="4" name="Содержимое 3" descr="https://encrypted-tbn3.gstatic.com/images?q=tbn:ANd9GcTx9kpYOMXMkIp1-WsOpDvbqjFJYCXQNJP2L1fiANp9sb2dd5Js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79" y="2571744"/>
            <a:ext cx="6286545" cy="3571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/>
              <a:t>Рыба пила</a:t>
            </a:r>
          </a:p>
        </p:txBody>
      </p:sp>
      <p:pic>
        <p:nvPicPr>
          <p:cNvPr id="4" name="Содержимое 3" descr="https://encrypted-tbn0.gstatic.com/images?q=tbn:ANd9GcRQqvUkHJSuJjlL9VY7K182G42ey1PDGPZC97rn8nUKKij4tv_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3000372"/>
            <a:ext cx="700092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 dir="r"/>
    <p:sndAc>
      <p:stSnd>
        <p:snd r:embed="rId2" name="chimes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32</Words>
  <Application>Microsoft Office PowerPoint</Application>
  <PresentationFormat>Экран (4:3)</PresentationFormat>
  <Paragraphs>11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Consolas</vt:lpstr>
      <vt:lpstr>Corbel</vt:lpstr>
      <vt:lpstr>Wingdings</vt:lpstr>
      <vt:lpstr>Wingdings 2</vt:lpstr>
      <vt:lpstr>Wingdings 3</vt:lpstr>
      <vt:lpstr>Метро</vt:lpstr>
      <vt:lpstr>Удивительные рыбы</vt:lpstr>
      <vt:lpstr>Рыба-клоун</vt:lpstr>
      <vt:lpstr>Рыба-меч</vt:lpstr>
      <vt:lpstr>Летучая рыба</vt:lpstr>
      <vt:lpstr>Рыба лев</vt:lpstr>
      <vt:lpstr>Камбала</vt:lpstr>
      <vt:lpstr>Удильщик</vt:lpstr>
      <vt:lpstr>Рыба пила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Удивительные рыбы</dc:title>
  <dc:creator>Дмитрий</dc:creator>
  <cp:lastModifiedBy>Вероника</cp:lastModifiedBy>
  <cp:revision>8</cp:revision>
  <dcterms:created xsi:type="dcterms:W3CDTF">2013-03-23T19:24:01Z</dcterms:created>
  <dcterms:modified xsi:type="dcterms:W3CDTF">2023-02-09T11:01:25Z</dcterms:modified>
</cp:coreProperties>
</file>