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05" r:id="rId5"/>
    <p:sldId id="296" r:id="rId6"/>
    <p:sldId id="311" r:id="rId7"/>
    <p:sldId id="312" r:id="rId8"/>
    <p:sldId id="317" r:id="rId9"/>
    <p:sldId id="314" r:id="rId10"/>
    <p:sldId id="319" r:id="rId11"/>
    <p:sldId id="307" r:id="rId12"/>
    <p:sldId id="316" r:id="rId13"/>
  </p:sldIdLst>
  <p:sldSz cx="12192000" cy="6858000"/>
  <p:notesSz cx="6858000" cy="9144000"/>
  <p:defaultTextStyle>
    <a:defPPr rtl="0">
      <a:defRPr lang="ru-MO"/>
    </a:defPPr>
    <a:lvl1pPr marL="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879" autoAdjust="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3385"/>
        <p:guide pos="384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52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горь Семейкин" userId="4898713af79def69" providerId="LiveId" clId="{AB445D47-712D-408E-AD09-059100F0B851}"/>
    <pc:docChg chg="custSel modSld">
      <pc:chgData name="Игорь Семейкин" userId="4898713af79def69" providerId="LiveId" clId="{AB445D47-712D-408E-AD09-059100F0B851}" dt="2024-01-25T07:24:23.860" v="182" actId="313"/>
      <pc:docMkLst>
        <pc:docMk/>
      </pc:docMkLst>
      <pc:sldChg chg="modSp mod">
        <pc:chgData name="Игорь Семейкин" userId="4898713af79def69" providerId="LiveId" clId="{AB445D47-712D-408E-AD09-059100F0B851}" dt="2024-01-25T07:24:23.860" v="182" actId="313"/>
        <pc:sldMkLst>
          <pc:docMk/>
          <pc:sldMk cId="317718070" sldId="305"/>
        </pc:sldMkLst>
        <pc:spChg chg="mod">
          <ac:chgData name="Игорь Семейкин" userId="4898713af79def69" providerId="LiveId" clId="{AB445D47-712D-408E-AD09-059100F0B851}" dt="2024-01-25T07:24:14.331" v="181" actId="1076"/>
          <ac:spMkLst>
            <pc:docMk/>
            <pc:sldMk cId="317718070" sldId="305"/>
            <ac:spMk id="2" creationId="{DD24180B-35BA-C28E-820F-59C84FBDD99A}"/>
          </ac:spMkLst>
        </pc:spChg>
        <pc:spChg chg="mod">
          <ac:chgData name="Игорь Семейкин" userId="4898713af79def69" providerId="LiveId" clId="{AB445D47-712D-408E-AD09-059100F0B851}" dt="2024-01-25T07:24:23.860" v="182" actId="313"/>
          <ac:spMkLst>
            <pc:docMk/>
            <pc:sldMk cId="317718070" sldId="305"/>
            <ac:spMk id="3" creationId="{626260E8-21BF-1371-4767-5E86248A7A7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pPr rtl="0"/>
            <a:fld id="{D874E27E-5D1F-488F-8842-2EE4665658AB}" type="datetime1">
              <a:rPr lang="ru-RU" smtClean="0"/>
              <a:t>25.01.2024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17369B77-94AB-0344-9EBF-9DB9EE8D3A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MO" sz="1200"/>
            </a:lvl1pPr>
          </a:lstStyle>
          <a:p>
            <a:fld id="{B1CC0895-195D-42AE-A25E-8485D1B75B8A}" type="datetime1">
              <a:rPr lang="ru-RU" noProof="0" smtClean="0"/>
              <a:pPr/>
              <a:t>25.01.2024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ru-MO"/>
            </a:defPPr>
          </a:lstStyle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MO"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MO" sz="1200"/>
            </a:lvl1pPr>
          </a:lstStyle>
          <a:p>
            <a:pPr rtl="0"/>
            <a:fld id="{0775476F-A808-1F46-A368-07984F6DA22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MO"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4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21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82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1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003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0775476F-A808-1F46-A368-07984F6DA22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, содержащее текст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Рисунок 10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ru-MO" sz="4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ru-MO" sz="2400"/>
            </a:lvl1pPr>
            <a:lvl2pPr marL="457200" indent="0" algn="ctr">
              <a:buNone/>
              <a:defRPr lang="ru-MO" sz="2000"/>
            </a:lvl2pPr>
            <a:lvl3pPr marL="914400" indent="0" algn="ctr">
              <a:buNone/>
              <a:defRPr lang="ru-MO" sz="1800"/>
            </a:lvl3pPr>
            <a:lvl4pPr marL="1371600" indent="0" algn="ctr">
              <a:buNone/>
              <a:defRPr lang="ru-MO" sz="1600"/>
            </a:lvl4pPr>
            <a:lvl5pPr marL="1828800" indent="0" algn="ctr">
              <a:buNone/>
              <a:defRPr lang="ru-MO" sz="1600"/>
            </a:lvl5pPr>
            <a:lvl6pPr marL="2286000" indent="0" algn="ctr">
              <a:buNone/>
              <a:defRPr lang="ru-MO" sz="1600"/>
            </a:lvl6pPr>
            <a:lvl7pPr marL="2743200" indent="0" algn="ctr">
              <a:buNone/>
              <a:defRPr lang="ru-MO" sz="1600"/>
            </a:lvl7pPr>
            <a:lvl8pPr marL="3200400" indent="0" algn="ctr">
              <a:buNone/>
              <a:defRPr lang="ru-MO" sz="1600"/>
            </a:lvl8pPr>
            <a:lvl9pPr marL="3657600" indent="0" algn="ctr">
              <a:buNone/>
              <a:defRPr lang="ru-MO"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контен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9" name="Рисунок 8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36" name="Рисунок 35" descr="Дерево крупным планом&#10;&#10;Описание создано автоматически со средней степенью достоверности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Объект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38" name="Рисунок 37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Текст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Сравнени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ru-MO" sz="2000" b="0">
                <a:latin typeface="Times New Roman" panose="02020603050405020304" pitchFamily="18" charset="0"/>
                <a:cs typeface="+mj-cs"/>
              </a:defRPr>
            </a:lvl1pPr>
            <a:lvl2pPr marL="457200" indent="0">
              <a:buNone/>
              <a:defRPr lang="ru-MO" sz="2000" b="1"/>
            </a:lvl2pPr>
            <a:lvl3pPr marL="914400" indent="0">
              <a:buNone/>
              <a:defRPr lang="ru-MO" sz="1800" b="1"/>
            </a:lvl3pPr>
            <a:lvl4pPr marL="1371600" indent="0">
              <a:buNone/>
              <a:defRPr lang="ru-MO" sz="1600" b="1"/>
            </a:lvl4pPr>
            <a:lvl5pPr marL="1828800" indent="0">
              <a:buNone/>
              <a:defRPr lang="ru-MO" sz="1600" b="1"/>
            </a:lvl5pPr>
            <a:lvl6pPr marL="2286000" indent="0">
              <a:buNone/>
              <a:defRPr lang="ru-MO" sz="1600" b="1"/>
            </a:lvl6pPr>
            <a:lvl7pPr marL="2743200" indent="0">
              <a:buNone/>
              <a:defRPr lang="ru-MO" sz="1600" b="1"/>
            </a:lvl7pPr>
            <a:lvl8pPr marL="3200400" indent="0">
              <a:buNone/>
              <a:defRPr lang="ru-MO" sz="1600" b="1"/>
            </a:lvl8pPr>
            <a:lvl9pPr marL="3657600" indent="0">
              <a:buNone/>
              <a:defRPr lang="ru-MO"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ru-MO" sz="1600"/>
            </a:lvl1pPr>
            <a:lvl2pPr>
              <a:buClr>
                <a:srgbClr val="73292A"/>
              </a:buClr>
              <a:defRPr lang="ru-MO" sz="1400"/>
            </a:lvl2pPr>
            <a:lvl3pPr>
              <a:buClr>
                <a:srgbClr val="73292A"/>
              </a:buClr>
              <a:defRPr lang="ru-MO" sz="1200"/>
            </a:lvl3pPr>
            <a:lvl4pPr>
              <a:buClr>
                <a:srgbClr val="73292A"/>
              </a:buClr>
              <a:defRPr lang="ru-MO" sz="1100"/>
            </a:lvl4pPr>
            <a:lvl5pPr>
              <a:buClr>
                <a:srgbClr val="73292A"/>
              </a:buClr>
              <a:defRPr lang="ru-MO" sz="11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Рисунок 9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Рисунок 11" descr="Цветок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ru-MO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7" name="Рисунок 6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ru-MO" sz="3200"/>
            </a:lvl1pPr>
            <a:lvl2pPr>
              <a:defRPr lang="ru-MO" sz="2800"/>
            </a:lvl2pPr>
            <a:lvl3pPr>
              <a:defRPr lang="ru-MO" sz="2400"/>
            </a:lvl3pPr>
            <a:lvl4pPr>
              <a:defRPr lang="ru-MO" sz="2000"/>
            </a:lvl4pPr>
            <a:lvl5pPr>
              <a:defRPr lang="ru-MO" sz="2000"/>
            </a:lvl5pPr>
            <a:lvl6pPr>
              <a:defRPr lang="ru-MO" sz="2000"/>
            </a:lvl6pPr>
            <a:lvl7pPr>
              <a:defRPr lang="ru-MO" sz="2000"/>
            </a:lvl7pPr>
            <a:lvl8pPr>
              <a:defRPr lang="ru-MO" sz="2000"/>
            </a:lvl8pPr>
            <a:lvl9pPr>
              <a:defRPr lang="ru-MO"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ru-MO"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ru-MO" sz="3200"/>
            </a:lvl1pPr>
            <a:lvl2pPr marL="457200" indent="0">
              <a:buNone/>
              <a:defRPr lang="ru-MO" sz="2800"/>
            </a:lvl2pPr>
            <a:lvl3pPr marL="914400" indent="0">
              <a:buNone/>
              <a:defRPr lang="ru-MO" sz="2400"/>
            </a:lvl3pPr>
            <a:lvl4pPr marL="1371600" indent="0">
              <a:buNone/>
              <a:defRPr lang="ru-MO" sz="2000"/>
            </a:lvl4pPr>
            <a:lvl5pPr marL="1828800" indent="0">
              <a:buNone/>
              <a:defRPr lang="ru-MO" sz="2000"/>
            </a:lvl5pPr>
            <a:lvl6pPr marL="2286000" indent="0">
              <a:buNone/>
              <a:defRPr lang="ru-MO" sz="2000"/>
            </a:lvl6pPr>
            <a:lvl7pPr marL="2743200" indent="0">
              <a:buNone/>
              <a:defRPr lang="ru-MO" sz="2000"/>
            </a:lvl7pPr>
            <a:lvl8pPr marL="3200400" indent="0">
              <a:buNone/>
              <a:defRPr lang="ru-MO" sz="2000"/>
            </a:lvl8pPr>
            <a:lvl9pPr marL="3657600" indent="0">
              <a:buNone/>
              <a:defRPr lang="ru-MO"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ru-MO" sz="1600"/>
            </a:lvl1pPr>
            <a:lvl2pPr marL="457200" indent="0">
              <a:buNone/>
              <a:defRPr lang="ru-MO" sz="1400"/>
            </a:lvl2pPr>
            <a:lvl3pPr marL="914400" indent="0">
              <a:buNone/>
              <a:defRPr lang="ru-MO" sz="1200"/>
            </a:lvl3pPr>
            <a:lvl4pPr marL="1371600" indent="0">
              <a:buNone/>
              <a:defRPr lang="ru-MO" sz="1000"/>
            </a:lvl4pPr>
            <a:lvl5pPr marL="1828800" indent="0">
              <a:buNone/>
              <a:defRPr lang="ru-MO" sz="1000"/>
            </a:lvl5pPr>
            <a:lvl6pPr marL="2286000" indent="0">
              <a:buNone/>
              <a:defRPr lang="ru-MO" sz="1000"/>
            </a:lvl6pPr>
            <a:lvl7pPr marL="2743200" indent="0">
              <a:buNone/>
              <a:defRPr lang="ru-MO" sz="1000"/>
            </a:lvl7pPr>
            <a:lvl8pPr marL="3200400" indent="0">
              <a:buNone/>
              <a:defRPr lang="ru-MO" sz="1000"/>
            </a:lvl8pPr>
            <a:lvl9pPr marL="3657600" indent="0">
              <a:buNone/>
              <a:defRPr lang="ru-MO"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3" name="Рисунок 12" descr="Группа цветов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ru-MO" sz="2400"/>
            </a:lvl1pPr>
            <a:lvl2pPr marL="228600">
              <a:buClr>
                <a:srgbClr val="73292A"/>
              </a:buClr>
              <a:defRPr lang="ru-MO" sz="2000"/>
            </a:lvl2pPr>
            <a:lvl3pPr marL="685800">
              <a:buClr>
                <a:srgbClr val="73292A"/>
              </a:buClr>
              <a:defRPr lang="ru-MO" sz="1800"/>
            </a:lvl3pPr>
            <a:lvl4pPr marL="1143000">
              <a:buClr>
                <a:srgbClr val="73292A"/>
              </a:buClr>
              <a:defRPr lang="ru-MO" sz="1600"/>
            </a:lvl4pPr>
            <a:lvl5pPr marL="1600200">
              <a:buClr>
                <a:srgbClr val="73292A"/>
              </a:buClr>
              <a:defRPr lang="ru-MO" sz="1600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pic>
        <p:nvPicPr>
          <p:cNvPr id="6" name="Рисунок 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Текст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ru-MO" sz="30000">
                <a:solidFill>
                  <a:schemeClr val="bg1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содержимо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ru-MO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ru-MO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ru-MO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ru-MO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endParaRPr lang="ru-RU" noProof="0"/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1" name="Рисунок 10" descr="Растение крупным планом&#10;&#10;Описание создано автоматически с низкой степенью достоверности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Рисунок 8" descr="Изображение постельного белья, ткани&#10;&#10;Автоматически созданное описание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Рисунок 14" descr="Изображение керамического изделия, фарфора&#10;&#10;Автоматически созданное описание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Рисунок 16" descr="Изображение, содержащее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 (зеленый цвет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ru-MO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ru-MO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8" name="Рисунок 7" descr="Изображение ткани&#10;&#10;Автоматически созданное описание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6" name="Рисунок 15" descr="Изображение цветка, растения&#10;&#10;Автоматически созданное описание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Рисунок 18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ru-MO" sz="4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ru-MO" sz="2400">
                <a:solidFill>
                  <a:schemeClr val="accent3"/>
                </a:solidFill>
              </a:defRPr>
            </a:lvl1pPr>
            <a:lvl2pPr marL="457200" indent="0">
              <a:buNone/>
              <a:defRPr lang="ru-MO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MO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MO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7" name="Текст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”</a:t>
            </a:r>
          </a:p>
        </p:txBody>
      </p:sp>
      <p:sp>
        <p:nvSpPr>
          <p:cNvPr id="28" name="Текст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ru-MO" sz="14000" b="1">
                <a:solidFill>
                  <a:schemeClr val="tx2"/>
                </a:solidFill>
                <a:latin typeface="Times New Roman" panose="02020603050405020304" pitchFamily="18" charset="0"/>
                <a:cs typeface="+mj-cs"/>
              </a:defRPr>
            </a:lvl1pPr>
          </a:lstStyle>
          <a:p>
            <a:pPr lvl="0" rtl="0"/>
            <a:r>
              <a:rPr lang="ru-RU" noProof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MO"/>
            </a:defPPr>
          </a:lstStyle>
          <a:p>
            <a:pPr algn="ctr" rtl="0"/>
            <a:endParaRPr lang="ru-RU" noProof="0"/>
          </a:p>
        </p:txBody>
      </p:sp>
      <p:pic>
        <p:nvPicPr>
          <p:cNvPr id="10" name="Рисунок 9" descr="Изображение моллюска, насекомого&#10;&#10;Автоматически созданное описание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ru-MO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6" name="Рисунок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5" name="Текст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4" name="Текст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1" name="Рисунок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2" name="Текст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6" name="Рисунок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8" name="Текст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Рисунок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4" name="Текст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4" name="Рисунок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7" name="Текст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9" name="Рисунок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7" name="Текст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6" name="Текст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7" name="Рисунок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ru-MO" sz="1800"/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42" name="Текст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1" name="Текст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ru-MO" sz="1400" spc="20" baseline="0"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noProof="0"/>
              <a:t>Название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MO"/>
            </a:def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MO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MO" sz="4400" kern="1200">
          <a:solidFill>
            <a:schemeClr val="accent3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ru-MO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ru-MO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MO"/>
      </a:defPPr>
      <a:lvl1pPr marL="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MO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076109"/>
            <a:ext cx="6693408" cy="1088136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Самая крепкая семья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1446028"/>
            <a:ext cx="2999232" cy="4274288"/>
          </a:xfrm>
        </p:spPr>
        <p:txBody>
          <a:bodyPr rtlCol="0">
            <a:normAutofit/>
          </a:bodyPr>
          <a:lstStyle>
            <a:defPPr>
              <a:defRPr lang="ru-MO"/>
            </a:defPPr>
          </a:lstStyle>
          <a:p>
            <a:pPr rtl="0"/>
            <a:r>
              <a:rPr lang="ru-RU" dirty="0"/>
              <a:t>Республиканская акция «Моя семья»</a:t>
            </a:r>
          </a:p>
          <a:p>
            <a:pPr rtl="0"/>
            <a:r>
              <a:rPr lang="ru-RU" dirty="0"/>
              <a:t>Номинация:</a:t>
            </a:r>
          </a:p>
          <a:p>
            <a:pPr rtl="0"/>
            <a:endParaRPr lang="ru-RU" dirty="0"/>
          </a:p>
          <a:p>
            <a:pPr rtl="0"/>
            <a:r>
              <a:rPr lang="ru-RU" dirty="0"/>
              <a:t>Участник: Виктория Семейкина</a:t>
            </a:r>
          </a:p>
          <a:p>
            <a:pPr rtl="0"/>
            <a:r>
              <a:rPr lang="ru-RU" dirty="0"/>
              <a:t>Воспитанница МБДОУ «Детский сад «Теремок» города Алатырь Чувашской Республики</a:t>
            </a: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С</a:t>
            </a:r>
          </a:p>
        </p:txBody>
      </p:sp>
      <p:pic>
        <p:nvPicPr>
          <p:cNvPr id="10" name="Рисунок 9" descr="Акцент цветочного листа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Рисунок 1928" descr="Акцент цветочного листа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DA65C95-9B57-4FB7-B5A3-C6C2CA48861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7367780" y="517636"/>
            <a:ext cx="3922776" cy="5872695"/>
          </a:xfrm>
        </p:spPr>
      </p:pic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947406-5839-A735-732D-5690E631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56BD15-0727-BBF1-FBD8-0228EA23C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A749138-57F6-4E38-99FF-AF06B77AD2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92865" y="386939"/>
            <a:ext cx="3987209" cy="5969156"/>
          </a:xfrm>
          <a:prstGeom prst="rect">
            <a:avLst/>
          </a:prstGeom>
        </p:spPr>
      </p:pic>
      <p:pic>
        <p:nvPicPr>
          <p:cNvPr id="7" name="video_2024-01-25_09-36-46">
            <a:hlinkClick r:id="" action="ppaction://media"/>
            <a:extLst>
              <a:ext uri="{FF2B5EF4-FFF2-40B4-BE49-F238E27FC236}">
                <a16:creationId xmlns:a16="http://schemas.microsoft.com/office/drawing/2014/main" id="{25B9DC1C-3A13-47AB-A6BC-E526946C5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1928" y="316802"/>
            <a:ext cx="3397102" cy="603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1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143C50-6937-DD3E-B402-4ABB2469E6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B72A527-CAFB-4DEF-9430-CA40B68E7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60771" y="265814"/>
            <a:ext cx="3961834" cy="5931167"/>
          </a:xfrm>
        </p:spPr>
      </p:pic>
      <p:pic>
        <p:nvPicPr>
          <p:cNvPr id="12" name="video_2024-01-25_09-36-47">
            <a:hlinkClick r:id="" action="ppaction://media"/>
            <a:extLst>
              <a:ext uri="{FF2B5EF4-FFF2-40B4-BE49-F238E27FC236}">
                <a16:creationId xmlns:a16="http://schemas.microsoft.com/office/drawing/2014/main" id="{404939AD-24CA-476C-AEFF-7E698026B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9397" y="274646"/>
            <a:ext cx="3331313" cy="59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C3C8D07-4703-4723-9C23-FB7C45177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45070" y="609330"/>
            <a:ext cx="3766903" cy="5639340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A99F81-45EC-45A1-847C-760A848C91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5</a:t>
            </a:fld>
            <a:endParaRPr lang="ru-RU" noProof="0"/>
          </a:p>
        </p:txBody>
      </p:sp>
      <p:pic>
        <p:nvPicPr>
          <p:cNvPr id="8" name="video_2024-01-25_09-53-15">
            <a:hlinkClick r:id="" action="ppaction://media"/>
            <a:extLst>
              <a:ext uri="{FF2B5EF4-FFF2-40B4-BE49-F238E27FC236}">
                <a16:creationId xmlns:a16="http://schemas.microsoft.com/office/drawing/2014/main" id="{C341F500-F564-4305-8CB9-509DA29D33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0029" y="609330"/>
            <a:ext cx="3172129" cy="563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4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7E564-4283-8AE2-ADD2-7B3FFCFA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206400"/>
            <a:ext cx="8705088" cy="2002536"/>
          </a:xfrm>
        </p:spPr>
        <p:txBody>
          <a:bodyPr rtlCol="0">
            <a:normAutofit fontScale="90000"/>
          </a:bodyPr>
          <a:lstStyle>
            <a:defPPr>
              <a:defRPr lang="ru-MO"/>
            </a:defPPr>
          </a:lstStyle>
          <a:p>
            <a:pPr rtl="0"/>
            <a:r>
              <a:rPr lang="ru-RU" dirty="0"/>
              <a:t>Семейные ценности – это то, что мы передаем друг другу из поколения в поколения, прося ценить и любить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47ED29-D9DA-9DC6-8B43-80EC2A2E5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860" y="1668734"/>
            <a:ext cx="941832" cy="193675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/>
              <a:t>“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B634FAD-36DD-9FB0-7030-266A29178C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44861" y="3467453"/>
            <a:ext cx="945473" cy="1936750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3980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D39D509-7CFF-4001-808C-34DF1AA53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6781" y="804409"/>
            <a:ext cx="2907191" cy="4354080"/>
          </a:xfr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A0852F-6BFC-4119-9A7E-8C27DC23B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294A09A9-5501-47C1-A89A-A340965A2BE2}" type="slidenum">
              <a:rPr lang="ru-RU" noProof="0" smtClean="0"/>
              <a:pPr rtl="0"/>
              <a:t>7</a:t>
            </a:fld>
            <a:endParaRPr lang="ru-RU" noProof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22F88-41CF-4FA1-8755-93B972C99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28" y="804409"/>
            <a:ext cx="2908389" cy="43540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67561-6BAE-479B-B867-865335B7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789006"/>
            <a:ext cx="8695944" cy="1325880"/>
          </a:xfrm>
        </p:spPr>
        <p:txBody>
          <a:bodyPr/>
          <a:lstStyle/>
          <a:p>
            <a:r>
              <a:rPr lang="ru-RU" dirty="0"/>
              <a:t>Семья – </a:t>
            </a:r>
            <a:br>
              <a:rPr lang="ru-RU" dirty="0"/>
            </a:br>
            <a:r>
              <a:rPr lang="ru-RU" dirty="0"/>
              <a:t>богатство</a:t>
            </a:r>
          </a:p>
        </p:txBody>
      </p:sp>
    </p:spTree>
    <p:extLst>
      <p:ext uri="{BB962C8B-B14F-4D97-AF65-F5344CB8AC3E}">
        <p14:creationId xmlns:p14="http://schemas.microsoft.com/office/powerpoint/2010/main" val="26353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Заголовок 76">
            <a:extLst>
              <a:ext uri="{FF2B5EF4-FFF2-40B4-BE49-F238E27FC236}">
                <a16:creationId xmlns:a16="http://schemas.microsoft.com/office/drawing/2014/main" id="{D9A0AA8E-BE3B-E949-89DB-0208EE4A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0863" y="223801"/>
            <a:ext cx="10088525" cy="1039443"/>
          </a:xfrm>
        </p:spPr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>
                <a:solidFill>
                  <a:schemeClr val="accent3"/>
                </a:solidFill>
                <a:ea typeface="Baskerville" panose="02020502070401020303" pitchFamily="18" charset="0"/>
                <a:cs typeface="Times New Roman"/>
              </a:rPr>
              <a:t>Друг за друга горой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753343-82B8-838D-9717-1489C68963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fld id="{294A09A9-5501-47C1-A89A-A340965A2BE2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0485BBC-3BEC-5430-3677-301E7A3D19F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576" b="16576"/>
          <a:stretch/>
        </p:blipFill>
        <p:spPr>
          <a:xfrm>
            <a:off x="4582333" y="1993678"/>
            <a:ext cx="2868429" cy="2870643"/>
          </a:xfr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F9E84D0-E7B3-63FA-BFFC-45B52AE858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627" r="16627"/>
          <a:stretch/>
        </p:blipFill>
        <p:spPr>
          <a:xfrm>
            <a:off x="1184743" y="1467293"/>
            <a:ext cx="3920388" cy="3923414"/>
          </a:xfr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2DE0294-702E-6C2F-FFA6-33EA99E75BB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6576" b="16576"/>
          <a:stretch/>
        </p:blipFill>
        <p:spPr>
          <a:xfrm>
            <a:off x="6938015" y="242564"/>
            <a:ext cx="2624069" cy="2626094"/>
          </a:xfr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A487797-34AF-E5DF-3477-6F12967EFB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6576" b="16576"/>
          <a:stretch/>
        </p:blipFill>
        <p:spPr>
          <a:xfrm>
            <a:off x="8765693" y="2505645"/>
            <a:ext cx="2513879" cy="2515819"/>
          </a:xfrm>
        </p:spPr>
      </p:pic>
    </p:spTree>
    <p:extLst>
      <p:ext uri="{BB962C8B-B14F-4D97-AF65-F5344CB8AC3E}">
        <p14:creationId xmlns:p14="http://schemas.microsoft.com/office/powerpoint/2010/main" val="227683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EB5DC-8C2B-5750-6E12-9A35C0F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/>
              <a:t>Спасибо!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AF5CF3F-E5EF-5769-3F83-24ADB4412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defPPr>
              <a:defRPr lang="ru-MO"/>
            </a:defPPr>
          </a:lstStyle>
          <a:p>
            <a:pPr rtl="0"/>
            <a:r>
              <a:rPr lang="ru-RU" dirty="0"/>
              <a:t>Обнимайте родных при любой возможности</a:t>
            </a:r>
          </a:p>
        </p:txBody>
      </p:sp>
    </p:spTree>
    <p:extLst>
      <p:ext uri="{BB962C8B-B14F-4D97-AF65-F5344CB8AC3E}">
        <p14:creationId xmlns:p14="http://schemas.microsoft.com/office/powerpoint/2010/main" val="27902518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Times New Roman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5_TF56410444_Win32" id="{D0524A03-AA06-424F-8535-98963A5C8ECD}" vid="{C2754639-684A-4B5A-914E-EA25D604847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13cd20-357b-48a5-aff4-3bb4b52aae3e" xsi:nil="true"/>
    <MediaServiceKeyPoints xmlns="4f0d45a2-344c-4fe0-9811-4277bf2c2e17" xsi:nil="true"/>
    <lcf76f155ced4ddcb4097134ff3c332f xmlns="4f0d45a2-344c-4fe0-9811-4277bf2c2e17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9CED55E8F8543BEFD54205924B97E" ma:contentTypeVersion="15" ma:contentTypeDescription="Create a new document." ma:contentTypeScope="" ma:versionID="7934cfc98febfa177962bc8a36be076c">
  <xsd:schema xmlns:xsd="http://www.w3.org/2001/XMLSchema" xmlns:xs="http://www.w3.org/2001/XMLSchema" xmlns:p="http://schemas.microsoft.com/office/2006/metadata/properties" xmlns:ns2="4f0d45a2-344c-4fe0-9811-4277bf2c2e17" xmlns:ns3="bb13cd20-357b-48a5-aff4-3bb4b52aae3e" targetNamespace="http://schemas.microsoft.com/office/2006/metadata/properties" ma:root="true" ma:fieldsID="aa190bc864bcebc737c679dbb323a16d" ns2:_="" ns3:_="">
    <xsd:import namespace="4f0d45a2-344c-4fe0-9811-4277bf2c2e17"/>
    <xsd:import namespace="bb13cd20-357b-48a5-aff4-3bb4b52aae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d45a2-344c-4fe0-9811-4277bf2c2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42cf434-6fa7-423d-b9b2-a30b23ae4b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cd20-357b-48a5-aff4-3bb4b52aae3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435a69-c5f6-4b2d-823a-b7e1eae613dc}" ma:internalName="TaxCatchAll" ma:showField="CatchAllData" ma:web="bb13cd20-357b-48a5-aff4-3bb4b52aae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  <ds:schemaRef ds:uri="bb13cd20-357b-48a5-aff4-3bb4b52aae3e"/>
    <ds:schemaRef ds:uri="4f0d45a2-344c-4fe0-9811-4277bf2c2e17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81E8B4-8BDD-415B-94AB-2A31BADE7B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0d45a2-344c-4fe0-9811-4277bf2c2e17"/>
    <ds:schemaRef ds:uri="bb13cd20-357b-48a5-aff4-3bb4b52aae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{FEB6B91A-F10F-4713-9259-68F87BC12938}tf56410444_win32</Template>
  <TotalTime>41</TotalTime>
  <Words>80</Words>
  <Application>Microsoft Office PowerPoint</Application>
  <PresentationFormat>Широкоэкранный</PresentationFormat>
  <Paragraphs>28</Paragraphs>
  <Slides>9</Slides>
  <Notes>7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Baskerville</vt:lpstr>
      <vt:lpstr>Calibri</vt:lpstr>
      <vt:lpstr>Gill Sans Light</vt:lpstr>
      <vt:lpstr>Gill Sans Nova</vt:lpstr>
      <vt:lpstr>Gill Sans Nova Light</vt:lpstr>
      <vt:lpstr>Times New Roman</vt:lpstr>
      <vt:lpstr>Тема Office</vt:lpstr>
      <vt:lpstr>Самая крепкая семья</vt:lpstr>
      <vt:lpstr>Презентация PowerPoint</vt:lpstr>
      <vt:lpstr>Презентация PowerPoint</vt:lpstr>
      <vt:lpstr>Презентация PowerPoint</vt:lpstr>
      <vt:lpstr>Презентация PowerPoint</vt:lpstr>
      <vt:lpstr>Семейные ценности – это то, что мы передаем друг другу из поколения в поколения, прося ценить и любить</vt:lpstr>
      <vt:lpstr>Семья –  богатство</vt:lpstr>
      <vt:lpstr>Друг за друга горой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Самая крепкая семья</dc:title>
  <dc:creator>Игорь Семейкин</dc:creator>
  <cp:lastModifiedBy>Игорь Семейкин</cp:lastModifiedBy>
  <cp:revision>4</cp:revision>
  <dcterms:created xsi:type="dcterms:W3CDTF">2024-01-25T06:32:55Z</dcterms:created>
  <dcterms:modified xsi:type="dcterms:W3CDTF">2024-01-25T07:24:33Z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0x0101003AB9CED55E8F8543BEFD54205924B97E</vt:lpwstr>
  </property>
</Properties>
</file>