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9" r:id="rId4"/>
    <p:sldId id="259" r:id="rId5"/>
    <p:sldId id="267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«Осень в родном городе»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97152"/>
            <a:ext cx="5429288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900" b="1" dirty="0" smtClean="0">
                <a:solidFill>
                  <a:schemeClr val="tx1"/>
                </a:solidFill>
                <a:latin typeface="Arial" charset="0"/>
              </a:rPr>
              <a:t>Подготовила 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solidFill>
                  <a:schemeClr val="tx1"/>
                </a:solidFill>
                <a:latin typeface="Arial" charset="0"/>
              </a:rPr>
              <a:t>Васягина Вероника Владимировна, воспитатель МБДОУ «Детский сад № 1 «Теремок» города Алатыря Чувашской Республики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и осень птицы улета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Картинки по запросу стайка ласт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3929058" cy="2168893"/>
          </a:xfrm>
          <a:prstGeom prst="rect">
            <a:avLst/>
          </a:prstGeom>
          <a:noFill/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838572" cy="2399108"/>
          </a:xfrm>
          <a:prstGeom prst="rect">
            <a:avLst/>
          </a:prstGeom>
          <a:noFill/>
        </p:spPr>
      </p:pic>
      <p:pic>
        <p:nvPicPr>
          <p:cNvPr id="6" name="Picture 14" descr="http://player.myshared.ru/7/827959/slides/slide_4.jpg"/>
          <p:cNvPicPr>
            <a:picLocks noChangeAspect="1" noChangeArrowheads="1"/>
          </p:cNvPicPr>
          <p:nvPr/>
        </p:nvPicPr>
        <p:blipFill>
          <a:blip r:embed="rId5" cstate="print"/>
          <a:srcRect l="12361" t="20902" r="11857" b="21806"/>
          <a:stretch>
            <a:fillRect/>
          </a:stretch>
        </p:blipFill>
        <p:spPr bwMode="auto">
          <a:xfrm>
            <a:off x="4929190" y="571480"/>
            <a:ext cx="3878435" cy="2199112"/>
          </a:xfrm>
          <a:prstGeom prst="rect">
            <a:avLst/>
          </a:prstGeom>
          <a:noFill/>
        </p:spPr>
      </p:pic>
      <p:pic>
        <p:nvPicPr>
          <p:cNvPr id="7" name="Picture 10" descr="Картинки по запросу цапли летят на юг"/>
          <p:cNvPicPr>
            <a:picLocks noChangeAspect="1" noChangeArrowheads="1"/>
          </p:cNvPicPr>
          <p:nvPr/>
        </p:nvPicPr>
        <p:blipFill>
          <a:blip r:embed="rId6" cstate="print"/>
          <a:srcRect t="6288"/>
          <a:stretch>
            <a:fillRect/>
          </a:stretch>
        </p:blipFill>
        <p:spPr bwMode="auto">
          <a:xfrm>
            <a:off x="4786314" y="3643314"/>
            <a:ext cx="3959395" cy="244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листопад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артинки осень серое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артинки осенний моро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9352" y="0"/>
            <a:ext cx="102633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642918"/>
            <a:ext cx="976310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348" y="5214950"/>
            <a:ext cx="1027138" cy="9207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Calibri" pitchFamily="34" charset="0"/>
                <a:cs typeface="Arial" pitchFamily="34" charset="0"/>
              </a:rPr>
              <a:t>3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14348" y="2928934"/>
            <a:ext cx="976310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471611">
            <a:off x="1538000" y="2051886"/>
            <a:ext cx="5485908" cy="34218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72927">
            <a:off x="1658321" y="4273790"/>
            <a:ext cx="4617295" cy="278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062082">
            <a:off x="1393416" y="3367362"/>
            <a:ext cx="5455416" cy="307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fnggn\Desktop\категория\крыло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98" y="4786322"/>
            <a:ext cx="2549612" cy="1913424"/>
          </a:xfrm>
          <a:prstGeom prst="rect">
            <a:avLst/>
          </a:prstGeom>
          <a:noFill/>
        </p:spPr>
      </p:pic>
      <p:pic>
        <p:nvPicPr>
          <p:cNvPr id="1027" name="Picture 3" descr="C:\Users\fnggn\Desktop\категория\эрьз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2"/>
            <a:ext cx="2500330" cy="1666887"/>
          </a:xfrm>
          <a:prstGeom prst="rect">
            <a:avLst/>
          </a:prstGeom>
          <a:noFill/>
        </p:spPr>
      </p:pic>
      <p:pic>
        <p:nvPicPr>
          <p:cNvPr id="1028" name="Picture 4" descr="C:\Users\fnggn\Desktop\категория\Боронин  и Ветвин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3116"/>
            <a:ext cx="1632736" cy="244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«Осень в родном городе»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Вероника</cp:lastModifiedBy>
  <cp:revision>66</cp:revision>
  <dcterms:created xsi:type="dcterms:W3CDTF">2017-03-20T14:27:04Z</dcterms:created>
  <dcterms:modified xsi:type="dcterms:W3CDTF">2020-06-07T21:38:10Z</dcterms:modified>
</cp:coreProperties>
</file>