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9" r:id="rId6"/>
    <p:sldId id="263" r:id="rId7"/>
    <p:sldId id="264" r:id="rId8"/>
    <p:sldId id="262" r:id="rId9"/>
    <p:sldId id="267" r:id="rId10"/>
    <p:sldId id="266" r:id="rId11"/>
    <p:sldId id="265" r:id="rId12"/>
    <p:sldId id="273" r:id="rId13"/>
    <p:sldId id="271" r:id="rId14"/>
    <p:sldId id="268" r:id="rId15"/>
    <p:sldId id="272" r:id="rId16"/>
    <p:sldId id="260" r:id="rId17"/>
    <p:sldId id="270" r:id="rId18"/>
    <p:sldId id="274" r:id="rId19"/>
    <p:sldId id="275" r:id="rId20"/>
    <p:sldId id="277" r:id="rId21"/>
    <p:sldId id="276" r:id="rId22"/>
    <p:sldId id="278" r:id="rId23"/>
    <p:sldId id="288" r:id="rId24"/>
    <p:sldId id="287" r:id="rId25"/>
    <p:sldId id="289" r:id="rId26"/>
    <p:sldId id="290" r:id="rId27"/>
    <p:sldId id="279" r:id="rId28"/>
    <p:sldId id="281" r:id="rId29"/>
    <p:sldId id="282" r:id="rId30"/>
    <p:sldId id="283" r:id="rId31"/>
    <p:sldId id="284" r:id="rId32"/>
    <p:sldId id="285" r:id="rId33"/>
    <p:sldId id="286" r:id="rId34"/>
    <p:sldId id="280" r:id="rId35"/>
    <p:sldId id="29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традиции\фон\1579431819_1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00232" y="1357298"/>
            <a:ext cx="59293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СЕМЕЙНЫЕ ТРАДИЦИИ</a:t>
            </a:r>
            <a:endParaRPr lang="ru-RU" sz="6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лександра\Desktop\традиции\день р\IMG-0c58afd944e373ab787f3b9a5f75f540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500042"/>
            <a:ext cx="7524802" cy="5643602"/>
          </a:xfrm>
          <a:prstGeom prst="rect">
            <a:avLst/>
          </a:prstGeom>
          <a:noFill/>
        </p:spPr>
      </p:pic>
      <p:pic>
        <p:nvPicPr>
          <p:cNvPr id="7" name="Picture 3" descr="C:\Users\Александра\Desktop\традиции\s1200 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Александра\Desktop\традиции\luchi-kapli-minimal-art-dced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Александра\Desktop\традиции\день р\8wACTFTkV7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928670"/>
            <a:ext cx="8551596" cy="5929330"/>
          </a:xfrm>
          <a:prstGeom prst="rect">
            <a:avLst/>
          </a:prstGeom>
          <a:noFill/>
        </p:spPr>
      </p:pic>
      <p:pic>
        <p:nvPicPr>
          <p:cNvPr id="4101" name="Picture 5" descr="C:\Users\Александра\Desktop\традиции\1580409371_2-p-foni-dlya-detskikh-pozdravitelnikh-otkrito-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C:\Users\Александра\Desktop\традиции\1579279523_5-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11867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Александра\Desktop\традиции\день р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428604"/>
            <a:ext cx="4476781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9" name="Picture 5" descr="D:\презентация 45\eecabc6c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2714620"/>
            <a:ext cx="4206477" cy="4143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лександра\Desktop\традиции\2019_02_13-035-10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28596" y="714356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Раз, два, три, четыре, пять!</a:t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Кого будем поздравлять?</a:t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Чьи исполнятся мечты?</a:t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Для кого горят цветы?</a:t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Кто сегодня будет горд?</a:t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Будет есть большущий торт?</a:t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Свечи будет задувать?</a:t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подарки открывать?</a:t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Для кого же этот стих?</a:t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в глазах веселье — чьих?</a:t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Кто сегодня впереди?</a:t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Именинник, выходи!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Александра\Desktop\традиции\день р\IMG-b6e36d0d2c06c63846a6ced3caaaf6fb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357166"/>
            <a:ext cx="4094500" cy="6143668"/>
          </a:xfrm>
          <a:prstGeom prst="rect">
            <a:avLst/>
          </a:prstGeom>
          <a:noFill/>
        </p:spPr>
      </p:pic>
      <p:pic>
        <p:nvPicPr>
          <p:cNvPr id="2051" name="Picture 3" descr="C:\Users\Александра\Desktop\традиции\день р\IMG-e028c6939aa880560903fed89fe2caba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28604"/>
            <a:ext cx="4071966" cy="6102897"/>
          </a:xfrm>
          <a:prstGeom prst="rect">
            <a:avLst/>
          </a:prstGeom>
          <a:noFill/>
        </p:spPr>
      </p:pic>
      <p:pic>
        <p:nvPicPr>
          <p:cNvPr id="2050" name="Picture 2" descr="C:\Users\Александра\Desktop\5dece446870fd16ee55bb399.pn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9459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лександра\Desktop\традиции\день р\IMG-1245d2de0941c23ed95adde956947d0d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0563" t="4527" r="6438" b="6061"/>
          <a:stretch>
            <a:fillRect/>
          </a:stretch>
        </p:blipFill>
        <p:spPr bwMode="auto">
          <a:xfrm>
            <a:off x="357157" y="357166"/>
            <a:ext cx="4326973" cy="6215106"/>
          </a:xfrm>
          <a:prstGeom prst="rect">
            <a:avLst/>
          </a:prstGeom>
          <a:noFill/>
        </p:spPr>
      </p:pic>
      <p:pic>
        <p:nvPicPr>
          <p:cNvPr id="5123" name="Picture 3" descr="C:\Users\Александра\Desktop\традиции\день р\IMG-d4c2282ea16f2276a189030274a9469f-V.jpg"/>
          <p:cNvPicPr>
            <a:picLocks noChangeAspect="1" noChangeArrowheads="1"/>
          </p:cNvPicPr>
          <p:nvPr/>
        </p:nvPicPr>
        <p:blipFill>
          <a:blip r:embed="rId3"/>
          <a:srcRect l="8817" r="6541"/>
          <a:stretch>
            <a:fillRect/>
          </a:stretch>
        </p:blipFill>
        <p:spPr bwMode="auto">
          <a:xfrm>
            <a:off x="4929190" y="357166"/>
            <a:ext cx="4059842" cy="5976926"/>
          </a:xfrm>
          <a:prstGeom prst="rect">
            <a:avLst/>
          </a:prstGeom>
          <a:noFill/>
        </p:spPr>
      </p:pic>
      <p:pic>
        <p:nvPicPr>
          <p:cNvPr id="5124" name="Picture 4" descr="C:\Users\Александра\Desktop\традиции\5dece446870fd16ee55bb39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Александра\Desktop\традиции\день р\IMG-38c274239e9a02dd88c7366374e2726b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482158"/>
            <a:ext cx="8501122" cy="6375842"/>
          </a:xfrm>
          <a:prstGeom prst="rect">
            <a:avLst/>
          </a:prstGeom>
          <a:noFill/>
        </p:spPr>
      </p:pic>
      <p:pic>
        <p:nvPicPr>
          <p:cNvPr id="6" name="Picture 5" descr="C:\Users\Александра\Desktop\традиции\1580409371_2-p-foni-dlya-detskikh-pozdravitelnikh-otkrito-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лександра\Desktop\традиции\фон\19b1ad888e90b2a59dc0f69cea8f5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357422" y="357166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Новый год – один из любимейших праздников детей и взрослых. 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Его ждут, загадывают желания, готовят подарки для близких и друзей. Задолго до 31 декабря люди планируют, где и с кем будут встречать праздник.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каждой семье есть новогодние традиции.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Одна из традиций наряжать ель, которая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наполнила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ароматом весь дом и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принесла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собой особое новогоднее настроение.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Александра\Desktop\традиции\фон\ramka-noviy-god-4-1024x7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C:\Users\Александра\Desktop\традиции\нов г\IMG-950eb990453acaeb20a087c838223ee9-V.jpg"/>
          <p:cNvPicPr>
            <a:picLocks noChangeAspect="1" noChangeArrowheads="1"/>
          </p:cNvPicPr>
          <p:nvPr/>
        </p:nvPicPr>
        <p:blipFill>
          <a:blip r:embed="rId3"/>
          <a:srcRect t="-19078" r="9543"/>
          <a:stretch>
            <a:fillRect/>
          </a:stretch>
        </p:blipFill>
        <p:spPr bwMode="auto">
          <a:xfrm rot="914054">
            <a:off x="3290143" y="1050612"/>
            <a:ext cx="5427479" cy="4018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Александра\Desktop\традиции\нов г\IMG-20200604-WA00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7246" t="12489" b="10323"/>
          <a:stretch>
            <a:fillRect/>
          </a:stretch>
        </p:blipFill>
        <p:spPr bwMode="auto">
          <a:xfrm>
            <a:off x="2857488" y="285728"/>
            <a:ext cx="5715040" cy="6341319"/>
          </a:xfrm>
          <a:prstGeom prst="rect">
            <a:avLst/>
          </a:prstGeom>
          <a:noFill/>
        </p:spPr>
      </p:pic>
      <p:pic>
        <p:nvPicPr>
          <p:cNvPr id="8194" name="Picture 2" descr="C:\Users\Александра\Desktop\традиции\фон\s12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4458" y="0"/>
            <a:ext cx="918845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luchi-kapli-minimal-art-dced0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Содержимое 3" descr="f22f55439b94c820dffa8b16c988fdbc_ce_802x543x0x0_fitted_1200x6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810" y="2786058"/>
            <a:ext cx="5050312" cy="3419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143240" y="21429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Семейные традиции – это то, что сплачивает семью, делает нас сильнее и крепче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C:\Users\Александра\Desktop\фон к миру\s120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3429000"/>
            <a:ext cx="3429000" cy="3429000"/>
          </a:xfrm>
          <a:prstGeom prst="rect">
            <a:avLst/>
          </a:prstGeom>
          <a:noFill/>
        </p:spPr>
      </p:pic>
      <p:pic>
        <p:nvPicPr>
          <p:cNvPr id="13" name="Picture 3" descr="C:\Users\Александра\Desktop\фон к миру\s120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0"/>
            <a:ext cx="3429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Александра\Desktop\традиции\фон\8659a628917c44734aee88024d52d3c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143108" y="357166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Семейный праздник ,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Новый год!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Этот праздник любит каждый,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Этот праздник каждый ждет,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детей он самый важный,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зовется — Новый год!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Будет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елка наша яркой,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разноцветной мишуре,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Принесет Мороз подарки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подарит детворе!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C:\Users\Александра\Desktop\традиции\нов г\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5762" t="7892" r="-2452" b="19502"/>
          <a:stretch>
            <a:fillRect/>
          </a:stretch>
        </p:blipFill>
        <p:spPr bwMode="auto">
          <a:xfrm>
            <a:off x="1785918" y="571480"/>
            <a:ext cx="3143272" cy="3286148"/>
          </a:xfrm>
          <a:prstGeom prst="rect">
            <a:avLst/>
          </a:prstGeom>
          <a:noFill/>
        </p:spPr>
      </p:pic>
      <p:pic>
        <p:nvPicPr>
          <p:cNvPr id="9221" name="Picture 5" descr="C:\Users\Александра\Desktop\традиции\нов г\IMG-68f58dd8948fa0429d7c1e8ea62fd3a2-V.jpg"/>
          <p:cNvPicPr>
            <a:picLocks noChangeAspect="1" noChangeArrowheads="1"/>
          </p:cNvPicPr>
          <p:nvPr/>
        </p:nvPicPr>
        <p:blipFill>
          <a:blip r:embed="rId3"/>
          <a:srcRect l="13925" r="6750"/>
          <a:stretch>
            <a:fillRect/>
          </a:stretch>
        </p:blipFill>
        <p:spPr bwMode="auto">
          <a:xfrm>
            <a:off x="5500694" y="642918"/>
            <a:ext cx="3357586" cy="5643602"/>
          </a:xfrm>
          <a:prstGeom prst="rect">
            <a:avLst/>
          </a:prstGeom>
          <a:noFill/>
        </p:spPr>
      </p:pic>
      <p:pic>
        <p:nvPicPr>
          <p:cNvPr id="9220" name="Picture 4" descr="C:\Users\Александра\Desktop\s120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864" y="0"/>
            <a:ext cx="914686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Александра\Desktop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7" name="Picture 3" descr="C:\Users\Александра\Desktop\традиции\нов г\IMG-33d9e671841160a116ea544e9ad3ec11-V.jpg"/>
          <p:cNvPicPr>
            <a:picLocks noChangeAspect="1" noChangeArrowheads="1"/>
          </p:cNvPicPr>
          <p:nvPr/>
        </p:nvPicPr>
        <p:blipFill>
          <a:blip r:embed="rId3"/>
          <a:srcRect l="9288" r="5569" b="12346"/>
          <a:stretch>
            <a:fillRect/>
          </a:stretch>
        </p:blipFill>
        <p:spPr bwMode="auto">
          <a:xfrm>
            <a:off x="285720" y="357166"/>
            <a:ext cx="4482483" cy="5786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Users\Александра\Desktop\05c15b80f0dd37e6c517ed20732da8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071802" y="1142984"/>
            <a:ext cx="30718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Ждут родители и дети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Зиму снежную, метели,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Чтобы вместе по морозу,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санках мчаться паровозом!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Кубарёшкой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плюх в сугроб!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Всё лицо в снегу! Продрог!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не хочется домой,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Вот как весело зимой!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C:\Users\Александра\Desktop\традиции\IMG-41d0037a5528248d0e8d1598cfd11f35-V.jpg"/>
          <p:cNvPicPr>
            <a:picLocks noChangeAspect="1" noChangeArrowheads="1"/>
          </p:cNvPicPr>
          <p:nvPr/>
        </p:nvPicPr>
        <p:blipFill>
          <a:blip r:embed="rId2"/>
          <a:srcRect l="9774"/>
          <a:stretch>
            <a:fillRect/>
          </a:stretch>
        </p:blipFill>
        <p:spPr bwMode="auto">
          <a:xfrm>
            <a:off x="4572000" y="0"/>
            <a:ext cx="4286248" cy="6334092"/>
          </a:xfrm>
          <a:prstGeom prst="rect">
            <a:avLst/>
          </a:prstGeom>
          <a:noFill/>
        </p:spPr>
      </p:pic>
      <p:pic>
        <p:nvPicPr>
          <p:cNvPr id="45059" name="Picture 3" descr="C:\Users\Александра\Desktop\традиции\IMG-241c862f34f67cf3202af4c3f8353ff2-V.jpg"/>
          <p:cNvPicPr>
            <a:picLocks noChangeAspect="1" noChangeArrowheads="1"/>
          </p:cNvPicPr>
          <p:nvPr/>
        </p:nvPicPr>
        <p:blipFill>
          <a:blip r:embed="rId3"/>
          <a:srcRect l="4494" r="8615"/>
          <a:stretch>
            <a:fillRect/>
          </a:stretch>
        </p:blipFill>
        <p:spPr bwMode="auto">
          <a:xfrm>
            <a:off x="428596" y="0"/>
            <a:ext cx="4143404" cy="6357982"/>
          </a:xfrm>
          <a:prstGeom prst="rect">
            <a:avLst/>
          </a:prstGeom>
          <a:noFill/>
        </p:spPr>
      </p:pic>
      <p:pic>
        <p:nvPicPr>
          <p:cNvPr id="45058" name="Picture 2" descr="C:\Users\Александра\Desktop\s1200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http://beldmsch1.ru/uploads/image/news/139/1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083" name="Picture 3" descr="C:\Users\Александра\Desktop\традиции\IMG-5284678b404be739a9f1a6977b685ddf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2071678"/>
            <a:ext cx="3357586" cy="4476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Александра\Desktop\традиции\IMG-916d287089634da3e6feeb7a93a4ad87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3857652" cy="5143536"/>
          </a:xfrm>
          <a:prstGeom prst="rect">
            <a:avLst/>
          </a:prstGeom>
          <a:noFill/>
        </p:spPr>
      </p:pic>
      <p:pic>
        <p:nvPicPr>
          <p:cNvPr id="48131" name="Picture 3" descr="C:\Users\Александра\Desktop\17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733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Александра\Desktop\1493218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14546" y="1214422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Еще одна семейная традиция. Путешествия всей семьей.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самое лучшее время побыть вместе и уделить друг другу максимум внимания.</a:t>
            </a:r>
          </a:p>
          <a:p>
            <a:pPr algn="ctr"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Путешествовать по карте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Всей семьёй мы любим в марте.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Там, где мы бы быть хотели,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 решается в апреле.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затем цветущим маем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Чемоданы собираем.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C:\Users\Александра\Desktop\традиции\поездки\IMG-ae179e1396b94d01bf331210761a370d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475" y="2714620"/>
            <a:ext cx="3619526" cy="2714644"/>
          </a:xfrm>
          <a:prstGeom prst="rect">
            <a:avLst/>
          </a:prstGeom>
          <a:noFill/>
        </p:spPr>
      </p:pic>
      <p:pic>
        <p:nvPicPr>
          <p:cNvPr id="13316" name="Picture 4" descr="C:\Users\Александра\Desktop\традиции\поездки\IMG-f3f952cb18275e7ee01d5bdfdee932fb-V.jpg"/>
          <p:cNvPicPr>
            <a:picLocks noChangeAspect="1" noChangeArrowheads="1"/>
          </p:cNvPicPr>
          <p:nvPr/>
        </p:nvPicPr>
        <p:blipFill>
          <a:blip r:embed="rId3"/>
          <a:srcRect t="-9090" r="-13762" b="34090"/>
          <a:stretch>
            <a:fillRect/>
          </a:stretch>
        </p:blipFill>
        <p:spPr bwMode="auto">
          <a:xfrm>
            <a:off x="428596" y="2387510"/>
            <a:ext cx="3429024" cy="3970448"/>
          </a:xfrm>
          <a:prstGeom prst="rect">
            <a:avLst/>
          </a:prstGeom>
          <a:noFill/>
        </p:spPr>
      </p:pic>
      <p:pic>
        <p:nvPicPr>
          <p:cNvPr id="13315" name="Picture 3" descr="C:\Users\Александра\Desktop\традиции\поездки\IMG-12606cc0a8493effc61f5548ace358e7-V.jpg"/>
          <p:cNvPicPr>
            <a:picLocks noChangeAspect="1" noChangeArrowheads="1"/>
          </p:cNvPicPr>
          <p:nvPr/>
        </p:nvPicPr>
        <p:blipFill>
          <a:blip r:embed="rId4" cstate="print"/>
          <a:srcRect b="33612"/>
          <a:stretch>
            <a:fillRect/>
          </a:stretch>
        </p:blipFill>
        <p:spPr bwMode="auto">
          <a:xfrm>
            <a:off x="2428860" y="357166"/>
            <a:ext cx="2653454" cy="2643206"/>
          </a:xfrm>
          <a:prstGeom prst="rect">
            <a:avLst/>
          </a:prstGeom>
          <a:noFill/>
        </p:spPr>
      </p:pic>
      <p:pic>
        <p:nvPicPr>
          <p:cNvPr id="13314" name="Picture 2" descr="C:\Users\Александра\Desktop\2683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Александра\Desktop\s1200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143504" y="285728"/>
            <a:ext cx="36433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Какое счастье, находясь в седле,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Скакать навстречу ветру на коне.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Когда конь норовистый и без шор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Несет тебя легко, во весь опор.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3" descr="luchi-kapli-minimal-art-dced0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00034" y="21429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Основа основ – родительский дом.</a:t>
            </a:r>
            <a:b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семейном кругу мы с вами растем.</a:t>
            </a:r>
            <a:b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Пускаем в семье мы корни свои,</a:t>
            </a:r>
            <a:b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в жизнь смело входим из дружной семьи.</a:t>
            </a:r>
            <a:b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семейном кругу мы жизнь создаем.</a:t>
            </a:r>
            <a:b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Основа основ – родительский дом.</a:t>
            </a:r>
            <a:endParaRPr lang="ru-RU" sz="2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Александра\Desktop\традиции\IMG-20200604-WA0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2643182"/>
            <a:ext cx="5303325" cy="3977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3" descr="C:\Users\Александра\Desktop\camomile (17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0"/>
            <a:ext cx="4000496" cy="4278606"/>
          </a:xfrm>
          <a:prstGeom prst="rect">
            <a:avLst/>
          </a:prstGeom>
          <a:noFill/>
        </p:spPr>
      </p:pic>
      <p:pic>
        <p:nvPicPr>
          <p:cNvPr id="17" name="Picture 3" descr="C:\Users\Александра\Desktop\camomile (17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2579394"/>
            <a:ext cx="4000496" cy="42786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Александра\Desktop\традиции\IMG-6e3e4fafce59fc22403bb7c5d1c33c1d-V.jpg"/>
          <p:cNvPicPr>
            <a:picLocks noChangeAspect="1" noChangeArrowheads="1"/>
          </p:cNvPicPr>
          <p:nvPr/>
        </p:nvPicPr>
        <p:blipFill>
          <a:blip r:embed="rId2"/>
          <a:srcRect l="8631"/>
          <a:stretch>
            <a:fillRect/>
          </a:stretch>
        </p:blipFill>
        <p:spPr bwMode="auto">
          <a:xfrm>
            <a:off x="714348" y="785794"/>
            <a:ext cx="3781406" cy="5124433"/>
          </a:xfrm>
          <a:prstGeom prst="rect">
            <a:avLst/>
          </a:prstGeom>
          <a:noFill/>
        </p:spPr>
      </p:pic>
      <p:pic>
        <p:nvPicPr>
          <p:cNvPr id="15362" name="Picture 2" descr="C:\Users\Александра\Desktop\9660c69a70b36020fcecb5852a89246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Александра\Desktop\film-screenings-to-herald-the-25th-sff-156173083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629" r="4629"/>
          <a:stretch>
            <a:fillRect/>
          </a:stretch>
        </p:blipFill>
        <p:spPr bwMode="auto">
          <a:xfrm>
            <a:off x="-1" y="0"/>
            <a:ext cx="9116613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428860" y="428604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Киноленты, кинопробы.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Свет софитов, славы блеск.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Грим, костюм, сценарий, дубли.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Роль, игра, эмоций всплеск.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Сказки,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фэнтези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мифы,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Мелодрамы, сериал...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Интервью, скандалы в прессе,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Лишь бы рейтинг не упал.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"Оскар", "Ника", фестивали. Популярность и успех!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Мир кино красиво манит,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Притягателен для всех.</a:t>
            </a:r>
            <a:r>
              <a:rPr lang="ru-RU" dirty="0" smtClean="0">
                <a:solidFill>
                  <a:srgbClr val="000000"/>
                </a:solidFill>
                <a:latin typeface="Arial Unicode MS" pitchFamily="34" charset="-128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 Unicode MS" pitchFamily="34" charset="-128"/>
                <a:cs typeface="Arial" pitchFamily="34" charset="0"/>
              </a:rPr>
            </a:br>
            <a:endParaRPr lang="ru-RU" sz="4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Users\Александра\Desktop\cinema-35031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8" cy="6858000"/>
          </a:xfrm>
          <a:prstGeom prst="rect">
            <a:avLst/>
          </a:prstGeom>
          <a:noFill/>
        </p:spPr>
      </p:pic>
      <p:pic>
        <p:nvPicPr>
          <p:cNvPr id="43011" name="Picture 3" descr="C:\Users\Александра\Desktop\традиции\IMG-8fe391c7dc407b651258fe3d671ab3ad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214290"/>
            <a:ext cx="4976794" cy="4976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5" name="Picture 1" descr="C:\Users\Александра\Desktop\традиции\luchi-kapli-minimal-art-dced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357554" y="571480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Традиции семьи…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них мудрость наших предков.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Традиции семьи…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них времени печать.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Традиции семьи –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Прекрасное наследие.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Его мы будем детям завещать.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C:\Users\Александра\Desktop\традиции\3deb648f26d4499a7c0f21583259cd2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0108"/>
            <a:ext cx="5857892" cy="5857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64305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C:\Users\Александра\Desktop\традиции\luchi-kapli-minimal-art-dced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785786" y="285728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Берегите свои семейные традиции, храните их, чтобы они могли передаваться из поколения в поколение, ведь именно они являются той «изюминкой», которая отличает все семьи друг от друга.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Александра\Desktop\традиции\3deb648f26d4499a7c0f21583259cd2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3286116" y="1000116"/>
            <a:ext cx="5857884" cy="5857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C:\Users\Александра\Desktop\традиции\фон\img2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luchi-kapli-minimal-art-dced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C:\Users\Александра\Desktop\3deb648f26d4499a7c0f21583259cd2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357562"/>
            <a:ext cx="3500439" cy="3500439"/>
          </a:xfrm>
          <a:prstGeom prst="rect">
            <a:avLst/>
          </a:prstGeom>
          <a:noFill/>
        </p:spPr>
      </p:pic>
      <p:pic>
        <p:nvPicPr>
          <p:cNvPr id="6" name="Picture 2" descr="C:\Users\Александра\Desktop\традиции\IMG-73cb468e88481a382b68164b58fdd2b1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357166"/>
            <a:ext cx="6828570" cy="4259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C:\Users\Александра\Desktop\3deb648f26d4499a7c0f21583259cd2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715001" y="3429000"/>
            <a:ext cx="3429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традиции\luchi-kapli-minimal-art-dced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000496" y="357166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Хорошо, если в семье есть свои праздники и традиции, которые передаются от поколения к поколению. Традиции и праздники очень сближают семью, создают атмосферу любви и добра.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Александра\Desktop\традиции\s12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285860"/>
            <a:ext cx="6904759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лександра\Desktop\традиции\фон\detskie-kartinki-s-dnem-rozhdeniya-dlya-devochki-2052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Александра\Desktop\depositphotos_65406699-stock-illustration-happy-boy-cartoon-blowing-birthd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997900">
            <a:off x="1219936" y="3172044"/>
            <a:ext cx="3861601" cy="2862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786446" y="4429132"/>
            <a:ext cx="30991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ДНЕМ </a:t>
            </a:r>
          </a:p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РОЖДЕНИЯ!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D:\презентация 45\s1200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90" y="0"/>
            <a:ext cx="910842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14480" y="1500174"/>
            <a:ext cx="22860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Чей сегодня день рожденья?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Для кого пекут пирог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готовят угощенья?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Приходите, гости, в срок!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Александра\Desktop\традиции\день р\IMG-5bea3a959c378ee8f516f07dfc4fdf08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428737"/>
            <a:ext cx="3297398" cy="3705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Александра\Desktop\традиции\фон\1579326643_40-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55044" cy="6858000"/>
          </a:xfrm>
          <a:prstGeom prst="rect">
            <a:avLst/>
          </a:prstGeom>
          <a:noFill/>
        </p:spPr>
      </p:pic>
      <p:pic>
        <p:nvPicPr>
          <p:cNvPr id="1027" name="Picture 3" descr="C:\Users\Александра\Desktop\традиции\день р\IMG-b5b6e754188bb88cc8a5fa71324e3090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1071546"/>
            <a:ext cx="3714775" cy="4953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C:\Users\Александра\Desktop\традиции\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857752" y="1643050"/>
            <a:ext cx="321471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Старше ты теперь на год,</a:t>
            </a:r>
            <a:b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Всем нам дел невпроворот -</a:t>
            </a:r>
            <a:b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Надо всем за стол нам сесть</a:t>
            </a:r>
            <a:b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Вкусный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тортик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дружно съесть!</a:t>
            </a:r>
            <a:b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255</Words>
  <PresentationFormat>Экран (4:3)</PresentationFormat>
  <Paragraphs>41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Александра</dc:creator>
  <cp:lastModifiedBy>Александра</cp:lastModifiedBy>
  <cp:revision>5</cp:revision>
  <dcterms:created xsi:type="dcterms:W3CDTF">2020-06-06T16:09:58Z</dcterms:created>
  <dcterms:modified xsi:type="dcterms:W3CDTF">2020-06-08T12:58:32Z</dcterms:modified>
</cp:coreProperties>
</file>