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latin typeface="Arial" charset="0"/>
              </a:rPr>
              <a:t>Подготовила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Arial" charset="0"/>
              </a:rPr>
              <a:t>Васягина Вероника Владимировна, воспитатель МБДОУ «Детский сад № 1 «Теремок» города Алатыря Чувашской Республики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64704"/>
            <a:ext cx="4572000" cy="6340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4400" b="1" dirty="0" smtClean="0">
                <a:solidFill>
                  <a:srgbClr val="0070C0"/>
                </a:solidFill>
                <a:latin typeface="Arial" charset="0"/>
              </a:rPr>
              <a:t>Парки Алатыря</a:t>
            </a:r>
            <a:endParaRPr lang="ru-RU" sz="4400" b="1" dirty="0" smtClean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4" name="Picture 3" descr="C:\Users\fnggn\Desktop\Без назван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628800"/>
            <a:ext cx="4889726" cy="3242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артинки по запросу парк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парк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парк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ртинки по запросу парк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о запросу парк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парк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C:\Users\fnggn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064" y="485976"/>
            <a:ext cx="7744025" cy="5800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594" y="785794"/>
            <a:ext cx="876306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Картинки по запросу парк сказка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3" name="Picture 3" descr="C:\Users\fnggn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 t="13462" r="10969" b="5628"/>
          <a:stretch>
            <a:fillRect/>
          </a:stretch>
        </p:blipFill>
        <p:spPr bwMode="auto">
          <a:xfrm>
            <a:off x="4500562" y="214290"/>
            <a:ext cx="4453789" cy="3155154"/>
          </a:xfrm>
          <a:prstGeom prst="rect">
            <a:avLst/>
          </a:prstGeom>
          <a:noFill/>
        </p:spPr>
      </p:pic>
      <p:sp>
        <p:nvSpPr>
          <p:cNvPr id="15365" name="AutoShape 5" descr="Картинки по запросу парк сказка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6" name="Picture 6" descr="C:\Users\fnggn\Desktop\Без назван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500438"/>
            <a:ext cx="4080009" cy="3071821"/>
          </a:xfrm>
          <a:prstGeom prst="rect">
            <a:avLst/>
          </a:prstGeom>
          <a:noFill/>
        </p:spPr>
      </p:pic>
      <p:pic>
        <p:nvPicPr>
          <p:cNvPr id="6" name="Picture 2" descr="C:\Users\fnggn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4290"/>
            <a:ext cx="4344628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Картинки по запросу парк сказка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1" name="Picture 3" descr="C:\Users\fnggn\Desktop\Без названия (4).jpg"/>
          <p:cNvPicPr>
            <a:picLocks noChangeAspect="1" noChangeArrowheads="1"/>
          </p:cNvPicPr>
          <p:nvPr/>
        </p:nvPicPr>
        <p:blipFill>
          <a:blip r:embed="rId2" cstate="print"/>
          <a:srcRect b="8475"/>
          <a:stretch>
            <a:fillRect/>
          </a:stretch>
        </p:blipFill>
        <p:spPr bwMode="auto">
          <a:xfrm>
            <a:off x="1643042" y="0"/>
            <a:ext cx="5643602" cy="3437292"/>
          </a:xfrm>
          <a:prstGeom prst="rect">
            <a:avLst/>
          </a:prstGeom>
          <a:noFill/>
        </p:spPr>
      </p:pic>
      <p:sp>
        <p:nvSpPr>
          <p:cNvPr id="17413" name="AutoShape 5" descr="Картинки по запросу парк сказка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C:\Users\fnggn\Desktop\Без названия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697583"/>
            <a:ext cx="5643602" cy="3160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Картинки по запросу парк сказка алатыря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5" name="Picture 3" descr="C:\Users\fnggn\Desktop\Без названия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85728"/>
            <a:ext cx="4733949" cy="3545892"/>
          </a:xfrm>
          <a:prstGeom prst="rect">
            <a:avLst/>
          </a:prstGeom>
          <a:noFill/>
        </p:spPr>
      </p:pic>
      <p:pic>
        <p:nvPicPr>
          <p:cNvPr id="18436" name="Picture 4" descr="C:\Users\fnggn\Desktop\Без названия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929066"/>
            <a:ext cx="4014953" cy="2671769"/>
          </a:xfrm>
          <a:prstGeom prst="rect">
            <a:avLst/>
          </a:prstGeom>
          <a:noFill/>
        </p:spPr>
      </p:pic>
      <p:pic>
        <p:nvPicPr>
          <p:cNvPr id="5" name="Picture 3" descr="C:\Users\fnggn\Desktop\Без названия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071942"/>
            <a:ext cx="3907601" cy="2600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Васягина</dc:creator>
  <cp:lastModifiedBy>Вероника</cp:lastModifiedBy>
  <cp:revision>3</cp:revision>
  <dcterms:created xsi:type="dcterms:W3CDTF">2019-10-21T04:14:33Z</dcterms:created>
  <dcterms:modified xsi:type="dcterms:W3CDTF">2020-06-07T21:39:59Z</dcterms:modified>
</cp:coreProperties>
</file>