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2553D20-B55C-4B1D-AE89-26B476A2624A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08CB355-0E7B-4332-B338-289A4BC244E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3D20-B55C-4B1D-AE89-26B476A2624A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B355-0E7B-4332-B338-289A4BC244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3D20-B55C-4B1D-AE89-26B476A2624A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B355-0E7B-4332-B338-289A4BC244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553D20-B55C-4B1D-AE89-26B476A2624A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8CB355-0E7B-4332-B338-289A4BC244E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2553D20-B55C-4B1D-AE89-26B476A2624A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08CB355-0E7B-4332-B338-289A4BC244E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3D20-B55C-4B1D-AE89-26B476A2624A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B355-0E7B-4332-B338-289A4BC244E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3D20-B55C-4B1D-AE89-26B476A2624A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B355-0E7B-4332-B338-289A4BC244E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553D20-B55C-4B1D-AE89-26B476A2624A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8CB355-0E7B-4332-B338-289A4BC244E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53D20-B55C-4B1D-AE89-26B476A2624A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CB355-0E7B-4332-B338-289A4BC244E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553D20-B55C-4B1D-AE89-26B476A2624A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08CB355-0E7B-4332-B338-289A4BC244EE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553D20-B55C-4B1D-AE89-26B476A2624A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8CB355-0E7B-4332-B338-289A4BC244EE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2553D20-B55C-4B1D-AE89-26B476A2624A}" type="datetimeFigureOut">
              <a:rPr lang="ru-RU" smtClean="0"/>
              <a:t>15.02.2016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08CB355-0E7B-4332-B338-289A4BC244E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Старинные часы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2" descr="http://www.maam.ru/upload/blogs/detsad-222818-141199799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7448725" cy="5857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2" name="Picture 2" descr="http://900igr.net/data/predmety/CHasy-2.files/0031-066-Vodjanye-chas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0"/>
            <a:ext cx="517541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6" name="Picture 2" descr="http://img0.liveinternet.ru/images/attach/b/3/21/438/21438612_sandgla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-74305"/>
            <a:ext cx="4214842" cy="69323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0" name="Picture 2" descr="http://www.uzhgorod.ws/grafica/chasysvech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-1"/>
            <a:ext cx="3253378" cy="6870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4" name="Picture 2" descr="Кувшинки, распускающиеся ночью - 1"/>
          <p:cNvPicPr>
            <a:picLocks noChangeAspect="1" noChangeArrowheads="1"/>
          </p:cNvPicPr>
          <p:nvPr/>
        </p:nvPicPr>
        <p:blipFill>
          <a:blip r:embed="rId2"/>
          <a:srcRect l="12500" r="9999" b="18333"/>
          <a:stretch>
            <a:fillRect/>
          </a:stretch>
        </p:blipFill>
        <p:spPr bwMode="auto">
          <a:xfrm>
            <a:off x="4714876" y="357166"/>
            <a:ext cx="3929058" cy="3105223"/>
          </a:xfrm>
          <a:prstGeom prst="rect">
            <a:avLst/>
          </a:prstGeom>
          <a:noFill/>
        </p:spPr>
      </p:pic>
      <p:pic>
        <p:nvPicPr>
          <p:cNvPr id="141316" name="Picture 4" descr="http://img1.liveinternet.ru/images/attach/c/3/75/130/75130843_4.jpg"/>
          <p:cNvPicPr>
            <a:picLocks noChangeAspect="1" noChangeArrowheads="1"/>
          </p:cNvPicPr>
          <p:nvPr/>
        </p:nvPicPr>
        <p:blipFill>
          <a:blip r:embed="rId3"/>
          <a:srcRect l="7499" r="11250"/>
          <a:stretch>
            <a:fillRect/>
          </a:stretch>
        </p:blipFill>
        <p:spPr bwMode="auto">
          <a:xfrm>
            <a:off x="428596" y="2857496"/>
            <a:ext cx="3792166" cy="3500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</TotalTime>
  <Words>2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Старинные часы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Старинные часы</dc:title>
  <dc:creator>Вероника</dc:creator>
  <cp:lastModifiedBy>Вероника</cp:lastModifiedBy>
  <cp:revision>3</cp:revision>
  <dcterms:created xsi:type="dcterms:W3CDTF">2016-02-15T18:38:52Z</dcterms:created>
  <dcterms:modified xsi:type="dcterms:W3CDTF">2016-02-15T18:59:53Z</dcterms:modified>
</cp:coreProperties>
</file>