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1" r:id="rId4"/>
    <p:sldId id="257" r:id="rId5"/>
    <p:sldId id="259" r:id="rId6"/>
    <p:sldId id="272" r:id="rId7"/>
    <p:sldId id="260" r:id="rId8"/>
    <p:sldId id="262" r:id="rId9"/>
    <p:sldId id="273" r:id="rId10"/>
    <p:sldId id="263" r:id="rId11"/>
    <p:sldId id="266" r:id="rId12"/>
    <p:sldId id="274" r:id="rId13"/>
    <p:sldId id="267" r:id="rId14"/>
    <p:sldId id="268" r:id="rId15"/>
    <p:sldId id="275" r:id="rId16"/>
    <p:sldId id="261" r:id="rId17"/>
    <p:sldId id="269" r:id="rId18"/>
    <p:sldId id="276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9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blinds dir="vert"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143000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105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Дикие животные</a:t>
            </a:r>
            <a:endParaRPr lang="ru-RU" sz="105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928802"/>
            <a:ext cx="4506823" cy="337576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857364"/>
            <a:ext cx="7772400" cy="914400"/>
          </a:xfrm>
        </p:spPr>
        <p:txBody>
          <a:bodyPr/>
          <a:lstStyle/>
          <a:p>
            <a:pPr algn="ctr"/>
            <a:r>
              <a:rPr lang="ru-RU" sz="6600" dirty="0" smtClean="0"/>
              <a:t>Ползун ползёт,</a:t>
            </a:r>
            <a:br>
              <a:rPr lang="ru-RU" sz="6600" dirty="0" smtClean="0"/>
            </a:br>
            <a:r>
              <a:rPr lang="ru-RU" sz="6600" dirty="0" smtClean="0"/>
              <a:t>иглы везёт?</a:t>
            </a:r>
            <a:endParaRPr lang="ru-RU" sz="66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ное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2357430"/>
            <a:ext cx="4710140" cy="353260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blinds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ное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2357430"/>
            <a:ext cx="4500594" cy="337110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285860"/>
            <a:ext cx="7772400" cy="914400"/>
          </a:xfrm>
        </p:spPr>
        <p:txBody>
          <a:bodyPr/>
          <a:lstStyle/>
          <a:p>
            <a:pPr algn="ctr"/>
            <a:r>
              <a:rPr lang="ru-RU" sz="6000" dirty="0" smtClean="0"/>
              <a:t>Не мышь, не птица</a:t>
            </a:r>
            <a:br>
              <a:rPr lang="ru-RU" sz="6000" dirty="0" smtClean="0"/>
            </a:br>
            <a:r>
              <a:rPr lang="ru-RU" sz="6000" dirty="0" smtClean="0"/>
              <a:t>в лесу родится,</a:t>
            </a:r>
            <a:br>
              <a:rPr lang="ru-RU" sz="6000" dirty="0" smtClean="0"/>
            </a:br>
            <a:r>
              <a:rPr lang="ru-RU" sz="6000" dirty="0" smtClean="0"/>
              <a:t>на деревьях живёт</a:t>
            </a:r>
            <a:br>
              <a:rPr lang="ru-RU" sz="6000" dirty="0" smtClean="0"/>
            </a:br>
            <a:r>
              <a:rPr lang="ru-RU" sz="6000" dirty="0" smtClean="0"/>
              <a:t>и орешки грызёт?</a:t>
            </a:r>
            <a:endParaRPr lang="ru-RU" sz="60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ное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357298"/>
            <a:ext cx="5332419" cy="399416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blinds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2571744"/>
            <a:ext cx="3906268" cy="283687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928670"/>
            <a:ext cx="7772400" cy="914400"/>
          </a:xfrm>
        </p:spPr>
        <p:txBody>
          <a:bodyPr/>
          <a:lstStyle/>
          <a:p>
            <a:pPr algn="ctr"/>
            <a:r>
              <a:rPr lang="ru-RU" sz="6000" dirty="0" smtClean="0"/>
              <a:t>Рыжая хозяюшка</a:t>
            </a:r>
            <a:br>
              <a:rPr lang="ru-RU" sz="6000" dirty="0" smtClean="0"/>
            </a:br>
            <a:r>
              <a:rPr lang="ru-RU" sz="6000" dirty="0" smtClean="0"/>
              <a:t>из леса пришла,</a:t>
            </a:r>
            <a:br>
              <a:rPr lang="ru-RU" sz="6000" dirty="0" smtClean="0"/>
            </a:br>
            <a:r>
              <a:rPr lang="ru-RU" sz="6000" dirty="0" smtClean="0"/>
              <a:t>всех кур пересчитала</a:t>
            </a:r>
            <a:br>
              <a:rPr lang="ru-RU" sz="6000" dirty="0" smtClean="0"/>
            </a:br>
            <a:r>
              <a:rPr lang="ru-RU" sz="6000" dirty="0" smtClean="0"/>
              <a:t>и с собой унесла?</a:t>
            </a:r>
            <a:endParaRPr lang="ru-RU" sz="60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285860"/>
            <a:ext cx="5653831" cy="452757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blinds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2714620"/>
            <a:ext cx="3711071" cy="277972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/>
              <a:t>Серовато, </a:t>
            </a:r>
            <a:r>
              <a:rPr lang="ru-RU" sz="6600" dirty="0" err="1" smtClean="0"/>
              <a:t>зубовато</a:t>
            </a:r>
            <a:r>
              <a:rPr lang="ru-RU" sz="6600" dirty="0" smtClean="0"/>
              <a:t> –</a:t>
            </a:r>
            <a:br>
              <a:rPr lang="ru-RU" sz="6600" dirty="0" smtClean="0"/>
            </a:br>
            <a:r>
              <a:rPr lang="ru-RU" sz="6600" dirty="0" smtClean="0"/>
              <a:t>по полю рыщет,</a:t>
            </a:r>
            <a:br>
              <a:rPr lang="ru-RU" sz="6600" dirty="0" smtClean="0"/>
            </a:br>
            <a:r>
              <a:rPr lang="ru-RU" sz="6600" dirty="0" smtClean="0"/>
              <a:t>телят, ягнят ищет?</a:t>
            </a:r>
            <a:endParaRPr lang="ru-RU" sz="66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785926"/>
            <a:ext cx="5429288" cy="434775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olf_pup_wallpaper_1280x102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3100" y="1784350"/>
            <a:ext cx="5715000" cy="4572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285992"/>
            <a:ext cx="7772400" cy="914400"/>
          </a:xfrm>
        </p:spPr>
        <p:txBody>
          <a:bodyPr/>
          <a:lstStyle/>
          <a:p>
            <a:pPr algn="ctr"/>
            <a:r>
              <a:rPr lang="ru-RU" sz="7200" dirty="0" smtClean="0"/>
              <a:t>Летом гуляет,</a:t>
            </a:r>
            <a:br>
              <a:rPr lang="ru-RU" sz="7200" dirty="0" smtClean="0"/>
            </a:br>
            <a:r>
              <a:rPr lang="ru-RU" sz="7200" dirty="0" smtClean="0"/>
              <a:t>зимой отдыхает?</a:t>
            </a:r>
            <a:endParaRPr lang="ru-RU" sz="72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357298"/>
            <a:ext cx="4986366" cy="421763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2000240"/>
            <a:ext cx="3869658" cy="309881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571612"/>
            <a:ext cx="7772400" cy="914400"/>
          </a:xfrm>
        </p:spPr>
        <p:txBody>
          <a:bodyPr/>
          <a:lstStyle/>
          <a:p>
            <a:pPr algn="ctr"/>
            <a:r>
              <a:rPr lang="ru-RU" sz="6000" dirty="0" smtClean="0"/>
              <a:t>Зимой беленький,</a:t>
            </a:r>
            <a:br>
              <a:rPr lang="ru-RU" sz="6000" dirty="0" smtClean="0"/>
            </a:br>
            <a:r>
              <a:rPr lang="ru-RU" sz="6000" dirty="0" smtClean="0"/>
              <a:t>а летом серенький?</a:t>
            </a:r>
            <a:endParaRPr lang="ru-RU" sz="60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643050"/>
            <a:ext cx="5713912" cy="427991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blinds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38</TotalTime>
  <Words>22</Words>
  <PresentationFormat>Экран (4:3)</PresentationFormat>
  <Paragraphs>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Метро</vt:lpstr>
      <vt:lpstr>Дикие животные</vt:lpstr>
      <vt:lpstr>Серовато, зубовато – по полю рыщет, телят, ягнят ищет?</vt:lpstr>
      <vt:lpstr>Слайд 3</vt:lpstr>
      <vt:lpstr>Слайд 4</vt:lpstr>
      <vt:lpstr>Летом гуляет, зимой отдыхает?</vt:lpstr>
      <vt:lpstr>Слайд 6</vt:lpstr>
      <vt:lpstr>Слайд 7</vt:lpstr>
      <vt:lpstr>Зимой беленький, а летом серенький?</vt:lpstr>
      <vt:lpstr>Слайд 9</vt:lpstr>
      <vt:lpstr>Слайд 10</vt:lpstr>
      <vt:lpstr>Ползун ползёт, иглы везёт?</vt:lpstr>
      <vt:lpstr>Слайд 12</vt:lpstr>
      <vt:lpstr>Слайд 13</vt:lpstr>
      <vt:lpstr>Не мышь, не птица в лесу родится, на деревьях живёт и орешки грызёт?</vt:lpstr>
      <vt:lpstr>Слайд 15</vt:lpstr>
      <vt:lpstr>Слайд 16</vt:lpstr>
      <vt:lpstr>Рыжая хозяюшка из леса пришла, всех кур пересчитала и с собой унесла?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Дикие животные</dc:title>
  <cp:lastModifiedBy>1</cp:lastModifiedBy>
  <cp:revision>7</cp:revision>
  <dcterms:modified xsi:type="dcterms:W3CDTF">2012-11-18T10:47:45Z</dcterms:modified>
</cp:coreProperties>
</file>