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69" r:id="rId11"/>
    <p:sldId id="263" r:id="rId12"/>
    <p:sldId id="264" r:id="rId13"/>
    <p:sldId id="270" r:id="rId14"/>
    <p:sldId id="271" r:id="rId15"/>
    <p:sldId id="262" r:id="rId16"/>
    <p:sldId id="272" r:id="rId17"/>
    <p:sldId id="273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2E09-6C0D-4022-BCDA-6D23651FA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DB25-C41F-4820-9FE8-3C6E81A52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4B24-A1D6-410B-AAD7-58E66472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6461-E5FB-4903-9932-6B31ADC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19C7-1798-4648-ADE2-65AF32A5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0613-F811-4046-9294-6824910D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EBB-D281-4BE7-925D-9F299849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1E1D-DBB7-4EFF-AB75-B82D098C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2E6-725C-4D5A-A92F-6140EB2D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5B2-FFD1-41C7-BFF9-10A2AC8A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9135-E287-49EB-99C2-20C1F9A9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053E66-BF10-4C8C-A10D-2C93D5A38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</a:rPr>
              <a:t>Домашние опасности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i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Ты, малыш, запомнить должен:</a:t>
            </a:r>
          </a:p>
          <a:p>
            <a:r>
              <a:rPr lang="ru-RU" sz="2000" b="1"/>
              <a:t>Будь с розеткой осторожен!</a:t>
            </a:r>
          </a:p>
          <a:p>
            <a:r>
              <a:rPr lang="ru-RU" sz="2000" b="1"/>
              <a:t>С ней не должен ты играть,</a:t>
            </a:r>
          </a:p>
          <a:p>
            <a:endParaRPr lang="ru-RU" sz="2000" b="1"/>
          </a:p>
          <a:p>
            <a:r>
              <a:rPr lang="ru-RU" sz="2000" b="1"/>
              <a:t>Шпильку, гвоздь туда совать -</a:t>
            </a:r>
          </a:p>
          <a:p>
            <a:r>
              <a:rPr lang="ru-RU" sz="2000" b="1"/>
              <a:t>Дело кончится бедой:</a:t>
            </a:r>
          </a:p>
          <a:p>
            <a:r>
              <a:rPr lang="ru-RU" sz="2000" b="1"/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latin typeface="Comic Sans MS" pitchFamily="66" charset="0"/>
            </a:endParaRPr>
          </a:p>
          <a:p>
            <a:pPr algn="ctr"/>
            <a:r>
              <a:rPr lang="ru-RU" sz="3200"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84813"/>
            <a:ext cx="8229600" cy="111283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4" descr=";k;k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Захочешь форточку открыть</a:t>
            </a:r>
          </a:p>
          <a:p>
            <a:r>
              <a:rPr lang="ru-RU" sz="2000" b="1"/>
              <a:t> -Старайся осторожней быть: </a:t>
            </a:r>
          </a:p>
          <a:p>
            <a:r>
              <a:rPr lang="ru-RU" sz="2000" b="1"/>
              <a:t>На подоконник не вставай И на стекло не нажимай;</a:t>
            </a:r>
          </a:p>
          <a:p>
            <a:r>
              <a:rPr lang="ru-RU" sz="2000" b="1"/>
              <a:t>А вдруг не выдержит оно?</a:t>
            </a:r>
          </a:p>
          <a:p>
            <a:r>
              <a:rPr lang="ru-RU" sz="2000" b="1"/>
              <a:t>И расколется окно -</a:t>
            </a:r>
          </a:p>
          <a:p>
            <a:r>
              <a:rPr lang="ru-RU" sz="2000" b="1"/>
              <a:t>Ты свалиться можешь вниз.</a:t>
            </a:r>
          </a:p>
          <a:p>
            <a:r>
              <a:rPr lang="ru-RU" sz="2000" b="1"/>
              <a:t>Зачем тебе такой сюрприз?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балконе - так и знай!</a:t>
            </a:r>
          </a:p>
          <a:p>
            <a:r>
              <a:rPr lang="ru-RU" b="1"/>
              <a:t> -Ты на стулья не вставай, </a:t>
            </a:r>
          </a:p>
          <a:p>
            <a:r>
              <a:rPr lang="ru-RU" b="1"/>
              <a:t>На перила не взбирайся, </a:t>
            </a:r>
          </a:p>
          <a:p>
            <a:r>
              <a:rPr lang="ru-RU" b="1"/>
              <a:t>Низко не перегибайся </a:t>
            </a:r>
          </a:p>
          <a:p>
            <a:r>
              <a:rPr lang="ru-RU" b="1"/>
              <a:t>-Это может быть опасно: </a:t>
            </a:r>
          </a:p>
          <a:p>
            <a:r>
              <a:rPr lang="ru-RU" b="1"/>
              <a:t>Падать сверху так ужасно!!!</a:t>
            </a:r>
          </a:p>
          <a:p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Друг, по перилам </a:t>
            </a:r>
          </a:p>
          <a:p>
            <a:pPr algn="ctr"/>
            <a:r>
              <a:rPr lang="ru-RU" sz="2000" b="1"/>
              <a:t>опасно кататься!</a:t>
            </a:r>
          </a:p>
          <a:p>
            <a:pPr algn="ctr"/>
            <a:r>
              <a:rPr lang="ru-RU" sz="2000" b="1"/>
              <a:t> Можешь качнуться –</a:t>
            </a:r>
          </a:p>
          <a:p>
            <a:pPr algn="ctr"/>
            <a:r>
              <a:rPr lang="ru-RU" sz="2000" b="1"/>
              <a:t> и не удержаться, </a:t>
            </a:r>
          </a:p>
          <a:p>
            <a:pPr algn="ctr"/>
            <a:r>
              <a:rPr lang="ru-RU" sz="2000" b="1"/>
              <a:t>Или штанами за болт зацепиться... </a:t>
            </a:r>
          </a:p>
          <a:p>
            <a:pPr algn="ctr"/>
            <a:r>
              <a:rPr lang="ru-RU" sz="2000" b="1"/>
              <a:t>Больно спиной </a:t>
            </a:r>
          </a:p>
          <a:p>
            <a:pPr algn="ctr"/>
            <a:r>
              <a:rPr lang="ru-RU" sz="2000" b="1"/>
              <a:t>на ступеньки свалиться!</a:t>
            </a:r>
          </a:p>
          <a:p>
            <a:pPr algn="ctr"/>
            <a:endParaRPr lang="ru-RU" sz="2000" b="1"/>
          </a:p>
          <a:p>
            <a:pPr algn="ctr"/>
            <a:r>
              <a:rPr lang="ru-RU" sz="2000" b="1"/>
              <a:t>Или сорвешься в пролет </a:t>
            </a:r>
          </a:p>
          <a:p>
            <a:pPr algn="ctr"/>
            <a:r>
              <a:rPr lang="ru-RU" sz="2000" b="1"/>
              <a:t>- что тогда?</a:t>
            </a:r>
          </a:p>
          <a:p>
            <a:pPr algn="ctr"/>
            <a:r>
              <a:rPr lang="ru-RU" sz="2000" b="1"/>
              <a:t>Это уже пострашнее беда!</a:t>
            </a:r>
          </a:p>
          <a:p>
            <a:pPr algn="ctr"/>
            <a:r>
              <a:rPr lang="ru-RU" sz="2000" b="1"/>
              <a:t>Так что собой не рискуй,</a:t>
            </a:r>
          </a:p>
          <a:p>
            <a:pPr algn="ctr"/>
            <a:r>
              <a:rPr lang="ru-RU" sz="2000" b="1"/>
              <a:t> не катайся,</a:t>
            </a:r>
          </a:p>
          <a:p>
            <a:pPr algn="ctr"/>
            <a:r>
              <a:rPr lang="ru-RU" sz="2000" b="1"/>
              <a:t>А по ступенькам спокойно спускайся!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и режущие предметы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пятая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Не играйте острыми</a:t>
            </a:r>
          </a:p>
          <a:p>
            <a:pPr algn="ctr"/>
            <a:r>
              <a:rPr lang="ru-RU" sz="2000" b="1"/>
              <a:t>Вилками, ножами.</a:t>
            </a:r>
          </a:p>
          <a:p>
            <a:pPr algn="ctr"/>
            <a:r>
              <a:rPr lang="ru-RU" sz="2000" b="1"/>
              <a:t>Ведь такой «игрушкой» просто</a:t>
            </a:r>
          </a:p>
          <a:p>
            <a:pPr algn="ctr"/>
            <a:r>
              <a:rPr lang="ru-RU" sz="2000" b="1"/>
              <a:t>Что-нибудь поранить.</a:t>
            </a:r>
          </a:p>
          <a:p>
            <a:pPr algn="ctr"/>
            <a:r>
              <a:rPr lang="ru-RU" sz="2000" b="1"/>
              <a:t>Будет больно, будет грустно,</a:t>
            </a:r>
          </a:p>
          <a:p>
            <a:pPr algn="ctr"/>
            <a:r>
              <a:rPr lang="ru-RU" sz="2000" b="1"/>
              <a:t>Мама наругает...</a:t>
            </a:r>
          </a:p>
          <a:p>
            <a:pPr algn="ctr"/>
            <a:r>
              <a:rPr lang="ru-RU" sz="2000" b="1"/>
              <a:t>Неужели вам игрушек</a:t>
            </a:r>
          </a:p>
          <a:p>
            <a:pPr algn="ctr"/>
            <a:r>
              <a:rPr lang="ru-RU" sz="2000" b="1"/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Сынок хотел, как папа, стать</a:t>
            </a:r>
          </a:p>
          <a:p>
            <a:r>
              <a:rPr lang="ru-RU" sz="2000" b="1"/>
              <a:t>И начал гвоздик забивать;</a:t>
            </a:r>
          </a:p>
          <a:p>
            <a:r>
              <a:rPr lang="ru-RU" sz="2000" b="1"/>
              <a:t>Попал по пальцу молотком -</a:t>
            </a:r>
          </a:p>
          <a:p>
            <a:r>
              <a:rPr lang="ru-RU" sz="2000" b="1"/>
              <a:t>На рёв сбежался целый дом...</a:t>
            </a:r>
          </a:p>
          <a:p>
            <a:r>
              <a:rPr lang="ru-RU" sz="2000" b="1"/>
              <a:t>Малыш, запомни наш совет: </a:t>
            </a:r>
          </a:p>
          <a:p>
            <a:r>
              <a:rPr lang="ru-RU" sz="2000" b="1"/>
              <a:t>С тобой чтоб не случилось бед, </a:t>
            </a:r>
          </a:p>
          <a:p>
            <a:r>
              <a:rPr lang="ru-RU" sz="2000" b="1"/>
              <a:t>Еще немного подожди: </a:t>
            </a:r>
          </a:p>
          <a:p>
            <a:r>
              <a:rPr lang="ru-RU" sz="2000" b="1"/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9459" name="Picture 4" descr="Копия 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84248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Calibri" pitchFamily="34" charset="0"/>
                <a:cs typeface="Arial" charset="0"/>
              </a:rPr>
              <a:t>Тест по теме</a:t>
            </a:r>
          </a:p>
          <a:p>
            <a:pPr algn="ctr"/>
            <a:r>
              <a:rPr lang="ru-RU" sz="5400" b="1">
                <a:latin typeface="Calibri" pitchFamily="34" charset="0"/>
                <a:cs typeface="Arial" charset="0"/>
              </a:rPr>
              <a:t>«Домашние опасности»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5627688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Если не больны вы,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685800"/>
            <a:ext cx="18716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БЫТОВАЯ ХИМИЯ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5561013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292600"/>
            <a:ext cx="9159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25975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38200" y="624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95288" y="404813"/>
            <a:ext cx="82915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800" b="1">
                <a:latin typeface="Calibri" pitchFamily="34" charset="0"/>
                <a:cs typeface="Arial" charset="0"/>
              </a:rPr>
              <a:t>Инструкция: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1403350" y="1341438"/>
            <a:ext cx="752633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cs typeface="Arial" charset="0"/>
              </a:rPr>
              <a:t>Прочитай внимательно вопрос.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cs typeface="Arial" charset="0"/>
              </a:rPr>
              <a:t>Прочитай внимательно все ответы. Помни, что ответов может быть несколько.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cs typeface="Arial" charset="0"/>
              </a:rPr>
              <a:t>Выбери геометрическую фигуру (или фигуры)      ,       ,      , соответствующую вашему ответу.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3200">
                <a:latin typeface="Calibri" pitchFamily="34" charset="0"/>
                <a:cs typeface="Arial" charset="0"/>
              </a:rPr>
              <a:t>Нарисуй на своём контрольном листе.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  <a:cs typeface="Arial" charset="0"/>
              </a:rPr>
              <a:t>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4005263"/>
            <a:ext cx="357188" cy="428625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latin typeface="+mn-lt"/>
            </a:endParaRP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5219700" y="4005263"/>
            <a:ext cx="428625" cy="43180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5940425" y="4005263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1547813" y="404813"/>
            <a:ext cx="6911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 b="1">
                <a:latin typeface="Calibri" pitchFamily="34" charset="0"/>
                <a:cs typeface="Arial" charset="0"/>
              </a:rPr>
              <a:t>1.Что нельзя делать на балконе?</a:t>
            </a:r>
            <a:r>
              <a:rPr lang="ru-RU" sz="4000">
                <a:latin typeface="Calibri" pitchFamily="34" charset="0"/>
                <a:cs typeface="Arial" charset="0"/>
              </a:rPr>
              <a:t/>
            </a:r>
            <a:br>
              <a:rPr lang="ru-RU" sz="4000">
                <a:latin typeface="Calibri" pitchFamily="34" charset="0"/>
                <a:cs typeface="Arial" charset="0"/>
              </a:rPr>
            </a:br>
            <a:endParaRPr lang="ru-RU" sz="4000">
              <a:latin typeface="Calibri" pitchFamily="34" charset="0"/>
              <a:cs typeface="Arial" charset="0"/>
            </a:endParaRPr>
          </a:p>
        </p:txBody>
      </p:sp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1476375" y="2420938"/>
            <a:ext cx="734377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  <a:cs typeface="Arial" charset="0"/>
              </a:rPr>
              <a:t>        </a:t>
            </a:r>
            <a:r>
              <a:rPr lang="ru-RU" sz="3600">
                <a:latin typeface="Calibri" pitchFamily="34" charset="0"/>
                <a:cs typeface="Arial" charset="0"/>
              </a:rPr>
              <a:t>вешать бельё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600">
                <a:latin typeface="Calibri" pitchFamily="34" charset="0"/>
                <a:cs typeface="Arial" charset="0"/>
              </a:rPr>
              <a:t>       выходить на балкон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600">
                <a:latin typeface="Calibri" pitchFamily="34" charset="0"/>
                <a:cs typeface="Arial" charset="0"/>
              </a:rPr>
              <a:t>       свешиваться с балкона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600">
                <a:latin typeface="Calibri" pitchFamily="34" charset="0"/>
                <a:cs typeface="Arial" charset="0"/>
              </a:rPr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19250" y="3860800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19250" y="2565400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214688"/>
            <a:ext cx="500062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7800" y="533400"/>
            <a:ext cx="7056438" cy="12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2. Что можно делать с окном?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1547813" y="2133600"/>
            <a:ext cx="7210425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открывать и закрывать окно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высовываться из окна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сидеть на подоконнике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763713" y="3500438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763713" y="22764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2928938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404813"/>
            <a:ext cx="7127875" cy="188118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3. Чем опасны сковорода, кастрюля и чайник?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1547813" y="2565400"/>
            <a:ext cx="7210425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о них можно ушибиться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ими можно обжечься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они могут ударить током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357563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813" y="333375"/>
            <a:ext cx="6985000" cy="2159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4. Как надо ставить ложки, вилки и ножи в подставку?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2349500"/>
            <a:ext cx="7281863" cy="374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ручками вверх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ручками вниз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без разницы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789363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05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420938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143250"/>
            <a:ext cx="500062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549275"/>
            <a:ext cx="7056438" cy="14398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5. Нельзя прикасаться: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1358900" y="2197100"/>
            <a:ext cx="7483475" cy="2673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к горячей тарелке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к оголённому проводу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к острой лопате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571625" y="3643313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547813" y="2133600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71625" y="2857500"/>
            <a:ext cx="500063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692150"/>
            <a:ext cx="6840537" cy="12239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6. С чем не должны играть дети?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>
          <a:xfrm>
            <a:off x="1358900" y="2619375"/>
            <a:ext cx="7483475" cy="3167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с игрушками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 конструктором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со спичками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286125"/>
            <a:ext cx="500063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692150"/>
            <a:ext cx="6840537" cy="12239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7. Без взрослых никогда не используй: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1358900" y="2619375"/>
            <a:ext cx="7483475" cy="3167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 игрушки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лекарства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сок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357563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571625"/>
            <a:ext cx="8229600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1.            2.            3.            4.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5.                         6.              7.</a:t>
            </a:r>
            <a:endParaRPr lang="ru-RU" sz="3600" smtClean="0"/>
          </a:p>
        </p:txBody>
      </p:sp>
      <p:sp>
        <p:nvSpPr>
          <p:cNvPr id="10" name="Равнобедренный треугольник 9"/>
          <p:cNvSpPr>
            <a:spLocks noChangeArrowheads="1"/>
          </p:cNvSpPr>
          <p:nvPr/>
        </p:nvSpPr>
        <p:spPr bwMode="auto">
          <a:xfrm>
            <a:off x="7543800" y="19050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Равнобедренный треугольник 20"/>
          <p:cNvSpPr>
            <a:spLocks noChangeArrowheads="1"/>
          </p:cNvSpPr>
          <p:nvPr/>
        </p:nvSpPr>
        <p:spPr bwMode="auto">
          <a:xfrm>
            <a:off x="2819400" y="35814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Равнобедренный треугольник 21"/>
          <p:cNvSpPr>
            <a:spLocks noChangeArrowheads="1"/>
          </p:cNvSpPr>
          <p:nvPr/>
        </p:nvSpPr>
        <p:spPr bwMode="auto">
          <a:xfrm>
            <a:off x="4191000" y="18288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886200" y="358140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638800" y="3581400"/>
            <a:ext cx="792163" cy="8572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543800" y="358140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91200" y="182880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lt1"/>
              </a:solidFill>
              <a:latin typeface="+mn-lt"/>
            </a:endParaRPr>
          </a:p>
        </p:txBody>
      </p:sp>
      <p:sp>
        <p:nvSpPr>
          <p:cNvPr id="39946" name="Заголовок 2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САМОПРОВЕРКА:</a:t>
            </a:r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2514600" y="1828800"/>
            <a:ext cx="792163" cy="8572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Много тюбиков и баночек</a:t>
            </a:r>
          </a:p>
          <a:p>
            <a:pPr algn="ctr"/>
            <a:r>
              <a:rPr lang="ru-RU" sz="2000"/>
              <a:t>Есть в шкафах у наших мамочек.</a:t>
            </a:r>
          </a:p>
          <a:p>
            <a:pPr algn="ctr"/>
            <a:r>
              <a:rPr lang="ru-RU" sz="2000"/>
              <a:t>В них хранятся средства разные,</a:t>
            </a:r>
          </a:p>
          <a:p>
            <a:pPr algn="ctr"/>
            <a:r>
              <a:rPr lang="ru-RU" sz="2000"/>
              <a:t>К сожалению, опасные...</a:t>
            </a:r>
          </a:p>
          <a:p>
            <a:pPr algn="ctr"/>
            <a:r>
              <a:rPr lang="ru-RU" sz="2000"/>
              <a:t>Кремы, пасты и таблеточки </a:t>
            </a:r>
          </a:p>
          <a:p>
            <a:pPr algn="ctr"/>
            <a:r>
              <a:rPr lang="ru-RU" sz="2000"/>
              <a:t>Не берите в руки, деточки: </a:t>
            </a:r>
          </a:p>
          <a:p>
            <a:pPr algn="ctr"/>
            <a:r>
              <a:rPr lang="ru-RU" sz="2000"/>
              <a:t>Эта бытовая химия</a:t>
            </a:r>
          </a:p>
          <a:p>
            <a:pPr algn="ctr"/>
            <a:r>
              <a:rPr lang="ru-RU" sz="2000"/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Пилюли и таблетки</a:t>
            </a:r>
          </a:p>
          <a:p>
            <a:pPr algn="ctr"/>
            <a:r>
              <a:rPr lang="ru-RU" sz="2000" b="1"/>
              <a:t>Нельзя тайком глотать!</a:t>
            </a:r>
          </a:p>
          <a:p>
            <a:pPr algn="ctr"/>
            <a:r>
              <a:rPr lang="ru-RU" sz="2000" b="1"/>
              <a:t>Об этом наши детки</a:t>
            </a:r>
          </a:p>
          <a:p>
            <a:pPr algn="ctr"/>
            <a:r>
              <a:rPr lang="ru-RU" sz="2000" b="1"/>
              <a:t>Обязаны узнать.</a:t>
            </a:r>
          </a:p>
          <a:p>
            <a:pPr algn="ctr"/>
            <a:r>
              <a:rPr lang="ru-RU" sz="2000" b="1"/>
              <a:t>Вот если заболеете, </a:t>
            </a:r>
          </a:p>
          <a:p>
            <a:pPr algn="ctr"/>
            <a:r>
              <a:rPr lang="ru-RU" sz="2000" b="1"/>
              <a:t>Врача вам позовут, </a:t>
            </a:r>
          </a:p>
          <a:p>
            <a:pPr algn="ctr"/>
            <a:r>
              <a:rPr lang="ru-RU" sz="2000" b="1"/>
              <a:t>То взрослые таблетку </a:t>
            </a:r>
          </a:p>
          <a:p>
            <a:pPr algn="ctr"/>
            <a:r>
              <a:rPr lang="ru-RU" sz="2000" b="1"/>
              <a:t>Вам сами принесут.</a:t>
            </a:r>
          </a:p>
          <a:p>
            <a:pPr algn="ctr"/>
            <a:r>
              <a:rPr lang="ru-RU" sz="2000" b="1"/>
              <a:t>Но если не больны вы,</a:t>
            </a:r>
          </a:p>
          <a:p>
            <a:pPr algn="ctr"/>
            <a:r>
              <a:rPr lang="ru-RU" sz="2000" b="1"/>
              <a:t>Таблетки есть нельзя:</a:t>
            </a:r>
          </a:p>
          <a:p>
            <a:pPr algn="ctr"/>
            <a:r>
              <a:rPr lang="ru-RU" sz="2000" b="1"/>
              <a:t>Глотать их без причины</a:t>
            </a:r>
          </a:p>
          <a:p>
            <a:pPr algn="ctr"/>
            <a:r>
              <a:rPr lang="ru-RU" sz="2000" b="1"/>
              <a:t>Опасно вам, друзья.</a:t>
            </a:r>
          </a:p>
          <a:p>
            <a:pPr algn="ctr"/>
            <a:r>
              <a:rPr lang="ru-RU" sz="2000" b="1"/>
              <a:t>Ведь отравиться можно: </a:t>
            </a:r>
          </a:p>
          <a:p>
            <a:pPr algn="ctr"/>
            <a:r>
              <a:rPr lang="ru-RU" sz="2000" b="1"/>
              <a:t>В таких таблетках - вред!!! </a:t>
            </a:r>
          </a:p>
          <a:p>
            <a:pPr algn="ctr"/>
            <a:r>
              <a:rPr lang="ru-RU" sz="2000" b="1"/>
              <a:t>Так будьте осторожны –</a:t>
            </a:r>
          </a:p>
          <a:p>
            <a:pPr algn="ctr"/>
            <a:r>
              <a:rPr lang="ru-RU" sz="2000" b="1"/>
              <a:t>Живите много лет!!!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5943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включай свет и электроприборы.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зажигай спички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770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209800" y="2895600"/>
            <a:ext cx="6553200" cy="3962400"/>
            <a:chOff x="839" y="1071"/>
            <a:chExt cx="4655" cy="2923"/>
          </a:xfrm>
        </p:grpSpPr>
        <p:sp>
          <p:nvSpPr>
            <p:cNvPr id="7182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28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28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7184" name="Picture 23" descr="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0400" y="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1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Если ты газ зажигать не умеешь, </a:t>
            </a:r>
          </a:p>
          <a:p>
            <a:pPr algn="ctr"/>
            <a:r>
              <a:rPr lang="ru-RU" sz="2000" b="1"/>
              <a:t>Не подходи, иль потом пожалеешь... </a:t>
            </a:r>
          </a:p>
          <a:p>
            <a:pPr algn="ctr"/>
            <a:r>
              <a:rPr lang="ru-RU" sz="2000" b="1"/>
              <a:t>Очень опасно к плите приближаться: </a:t>
            </a:r>
          </a:p>
          <a:p>
            <a:pPr algn="ctr"/>
            <a:r>
              <a:rPr lang="ru-RU" sz="2000" b="1"/>
              <a:t>Может она загореться, взорваться... </a:t>
            </a:r>
          </a:p>
          <a:p>
            <a:pPr algn="ctr"/>
            <a:r>
              <a:rPr lang="ru-RU" sz="2000" b="1"/>
              <a:t>Мама сама всё согреет и сварит,</a:t>
            </a:r>
          </a:p>
          <a:p>
            <a:pPr algn="ctr"/>
            <a:r>
              <a:rPr lang="ru-RU" sz="2000" b="1"/>
              <a:t> Суп приготовит и чайник поставит. </a:t>
            </a:r>
          </a:p>
          <a:p>
            <a:pPr algn="ctr"/>
            <a:r>
              <a:rPr lang="ru-RU" sz="2000" b="1"/>
              <a:t>Ты же, малыш, не спеши: </a:t>
            </a:r>
          </a:p>
          <a:p>
            <a:pPr algn="ctr"/>
            <a:r>
              <a:rPr lang="ru-RU" sz="2000" b="1"/>
              <a:t>подрастешь –</a:t>
            </a:r>
          </a:p>
          <a:p>
            <a:pPr algn="ctr"/>
            <a:r>
              <a:rPr lang="ru-RU" sz="2000" b="1"/>
              <a:t>Спичкой конфорку ты сам подожжешь!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1" name="Picture 4" descr="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7" descr="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2" descr="4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4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третья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867400"/>
            <a:ext cx="8229600" cy="823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81470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41</TotalTime>
  <Words>785</Words>
  <Application>Microsoft PowerPoint</Application>
  <PresentationFormat>On-screen Show (4:3)</PresentationFormat>
  <Paragraphs>188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Calibri</vt:lpstr>
      <vt:lpstr>Comic Sans MS</vt:lpstr>
      <vt:lpstr>Облака</vt:lpstr>
      <vt:lpstr>Домашние опасности</vt:lpstr>
      <vt:lpstr>           Опасность первая.</vt:lpstr>
      <vt:lpstr>Slide 3</vt:lpstr>
      <vt:lpstr>Slide 4</vt:lpstr>
      <vt:lpstr>Опасность вторая.</vt:lpstr>
      <vt:lpstr>Если ты почувствовал  запах газа.</vt:lpstr>
      <vt:lpstr>Slide 7</vt:lpstr>
      <vt:lpstr>Slide 8</vt:lpstr>
      <vt:lpstr>Помни!</vt:lpstr>
      <vt:lpstr>Slide 10</vt:lpstr>
      <vt:lpstr>Опасность четвёртая.</vt:lpstr>
      <vt:lpstr>Slide 12</vt:lpstr>
      <vt:lpstr>Slide 13</vt:lpstr>
      <vt:lpstr>Slide 14</vt:lpstr>
      <vt:lpstr>Slide 15</vt:lpstr>
      <vt:lpstr>Slide 16</vt:lpstr>
      <vt:lpstr>Slide 17</vt:lpstr>
      <vt:lpstr>Домашние опасности.</vt:lpstr>
      <vt:lpstr>Slide 19</vt:lpstr>
      <vt:lpstr>Slide 20</vt:lpstr>
      <vt:lpstr>Slide 21</vt:lpstr>
      <vt:lpstr>2. Что можно делать с окном? </vt:lpstr>
      <vt:lpstr>3. Чем опасны сковорода, кастрюля и чайник? </vt:lpstr>
      <vt:lpstr>4. Как надо ставить ложки, вилки и ножи в подставку? </vt:lpstr>
      <vt:lpstr>5. Нельзя прикасаться: </vt:lpstr>
      <vt:lpstr>6. С чем не должны играть дети? </vt:lpstr>
      <vt:lpstr>7. Без взрослых никогда не используй: </vt:lpstr>
      <vt:lpstr>САМОПРОВЕРКА: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4</cp:revision>
  <cp:lastPrinted>1601-01-01T00:00:00Z</cp:lastPrinted>
  <dcterms:created xsi:type="dcterms:W3CDTF">1601-01-01T00:00:00Z</dcterms:created>
  <dcterms:modified xsi:type="dcterms:W3CDTF">2017-02-26T04:57:02Z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