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00AA-0750-419D-9012-A32DBE31E33C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39F-5429-4D47-9BB9-9B0F56A4A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00AA-0750-419D-9012-A32DBE31E33C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39F-5429-4D47-9BB9-9B0F56A4A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00AA-0750-419D-9012-A32DBE31E33C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39F-5429-4D47-9BB9-9B0F56A4A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00AA-0750-419D-9012-A32DBE31E33C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39F-5429-4D47-9BB9-9B0F56A4A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00AA-0750-419D-9012-A32DBE31E33C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39F-5429-4D47-9BB9-9B0F56A4A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00AA-0750-419D-9012-A32DBE31E33C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39F-5429-4D47-9BB9-9B0F56A4A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00AA-0750-419D-9012-A32DBE31E33C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39F-5429-4D47-9BB9-9B0F56A4A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00AA-0750-419D-9012-A32DBE31E33C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39F-5429-4D47-9BB9-9B0F56A4A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00AA-0750-419D-9012-A32DBE31E33C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39F-5429-4D47-9BB9-9B0F56A4A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00AA-0750-419D-9012-A32DBE31E33C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39F-5429-4D47-9BB9-9B0F56A4A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00AA-0750-419D-9012-A32DBE31E33C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39F-5429-4D47-9BB9-9B0F56A4A0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100AA-0750-419D-9012-A32DBE31E33C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F339F-5429-4D47-9BB9-9B0F56A4A0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rgbClr val="FFC000"/>
                </a:solidFill>
              </a:rPr>
              <a:t>Что такое лоза?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лозоплетение куз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3350" y="0"/>
            <a:ext cx="9277350" cy="7105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и по запросу лозоплетение куз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56738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791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и по запросу лозоплетение куз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14"/>
            <a:ext cx="9144000" cy="885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и по запросу лозоплетение куз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1"/>
            <a:ext cx="935834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и по запросу лозоплетение куз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2733675" cy="4048125"/>
          </a:xfrm>
          <a:prstGeom prst="rect">
            <a:avLst/>
          </a:prstGeom>
          <a:noFill/>
        </p:spPr>
      </p:pic>
      <p:pic>
        <p:nvPicPr>
          <p:cNvPr id="19460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357430"/>
            <a:ext cx="4167182" cy="3946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Что такое лоза?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</dc:creator>
  <cp:lastModifiedBy>Вероника</cp:lastModifiedBy>
  <cp:revision>2</cp:revision>
  <dcterms:created xsi:type="dcterms:W3CDTF">2017-03-29T19:21:33Z</dcterms:created>
  <dcterms:modified xsi:type="dcterms:W3CDTF">2023-02-09T10:52:45Z</dcterms:modified>
</cp:coreProperties>
</file>