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019" y="0"/>
            <a:ext cx="102910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428736"/>
            <a:ext cx="9715536" cy="6285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старинная бо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" y="714356"/>
            <a:ext cx="9144057" cy="537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Хлеб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0129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Хлеб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4907" y="-142900"/>
            <a:ext cx="11529907" cy="7805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к наши предки выращивали 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4984" y="0"/>
            <a:ext cx="10129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к наши предки выращивали 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29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Хлеб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29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Выпечка хл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42900"/>
            <a:ext cx="10341062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и по запросу картинка  посев хл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артинка  посев хл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артинка современная мель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0454"/>
            <a:ext cx="9845713" cy="700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картинка м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5316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3686175" cy="300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Картинки по запросу картинка стакан в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233362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Картинки по запросу картинка со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786190"/>
            <a:ext cx="2676706" cy="236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и по запросу картинка саха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857628"/>
            <a:ext cx="3077035" cy="216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картинка тес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072098" cy="3182494"/>
          </a:xfrm>
          <a:prstGeom prst="rect">
            <a:avLst/>
          </a:prstGeom>
          <a:noFill/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28934"/>
            <a:ext cx="3786182" cy="381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плуг в стари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7109"/>
            <a:ext cx="6551642" cy="658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Вероника</cp:lastModifiedBy>
  <cp:revision>11</cp:revision>
  <dcterms:created xsi:type="dcterms:W3CDTF">2017-09-10T18:03:39Z</dcterms:created>
  <dcterms:modified xsi:type="dcterms:W3CDTF">2023-02-09T11:02:31Z</dcterms:modified>
</cp:coreProperties>
</file>