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712968" cy="1470025"/>
          </a:xfrm>
        </p:spPr>
        <p:txBody>
          <a:bodyPr>
            <a:noAutofit/>
          </a:bodyPr>
          <a:lstStyle/>
          <a:p>
            <a:r>
              <a:rPr lang="ru-RU" sz="3600" b="1" i="1" dirty="0"/>
              <a:t>Детское музыкальное исполнительство</a:t>
            </a:r>
            <a:br>
              <a:rPr lang="ru-RU" sz="3600" b="1" i="1" dirty="0"/>
            </a:br>
            <a:r>
              <a:rPr lang="ru-RU" sz="3600" b="1" i="1" dirty="0"/>
              <a:t>(музыкально-ритмические движения)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413402" cy="190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93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Ветлугина Н.А. Музыкальное развитие ребенка. </a:t>
            </a:r>
          </a:p>
          <a:p>
            <a:r>
              <a:rPr lang="ru-RU" dirty="0"/>
              <a:t>Зимина А.Н. Основы музыкального воспитания и развития детей младшего возраста Учеб. для студ. </a:t>
            </a:r>
            <a:r>
              <a:rPr lang="ru-RU" dirty="0" err="1"/>
              <a:t>высш</a:t>
            </a:r>
            <a:r>
              <a:rPr lang="ru-RU" dirty="0"/>
              <a:t>. учеб. заведений. - М: </a:t>
            </a:r>
            <a:r>
              <a:rPr lang="ru-RU" dirty="0" err="1"/>
              <a:t>Гуманит</a:t>
            </a:r>
            <a:r>
              <a:rPr lang="ru-RU" dirty="0"/>
              <a:t>. изд. центр ВЛАДОС, 2000г.</a:t>
            </a:r>
          </a:p>
        </p:txBody>
      </p:sp>
    </p:spTree>
    <p:extLst>
      <p:ext uri="{BB962C8B-B14F-4D97-AF65-F5344CB8AC3E}">
        <p14:creationId xmlns:p14="http://schemas.microsoft.com/office/powerpoint/2010/main" val="245459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96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9600" b="1" i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7126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Определение музыкально-ритмической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Задачи музыкально-ритмической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Виды музыкально-ритмической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Характеристика видов музыкально-ритмической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Подготовка педагогов к проведению музыкально-ритмической деятельности;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Список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5171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Что такое музыкально-ритмическая деятельность?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547260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 Музыкально -ритмическая деятельность (ритмика) </a:t>
            </a:r>
            <a:r>
              <a:rPr lang="ru-RU" dirty="0"/>
              <a:t>– один  из видов музыкальной деятельности, в котором содержание музыки, ее характер, образы передаются в движениях.</a:t>
            </a:r>
          </a:p>
          <a:p>
            <a:r>
              <a:rPr lang="ru-RU" i="1" dirty="0"/>
              <a:t>Основа ритмики </a:t>
            </a:r>
            <a:r>
              <a:rPr lang="ru-RU" dirty="0"/>
              <a:t>– музыка. </a:t>
            </a:r>
          </a:p>
          <a:p>
            <a:r>
              <a:rPr lang="ru-RU" i="1" dirty="0"/>
              <a:t>Средства, способствующие глубокому восприятию и пониманию музыки: </a:t>
            </a:r>
            <a:r>
              <a:rPr lang="ru-RU" dirty="0"/>
              <a:t>разнообразные физические упражнения, танцы, сюжетно-образные движения.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5471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музыкально-ритмической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688632" cy="51411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Развитие музыкального восприятия, музыкально-ритмического чувства и в связи с этим ритмичности движений;</a:t>
            </a:r>
          </a:p>
          <a:p>
            <a:r>
              <a:rPr lang="ru-RU" dirty="0"/>
              <a:t> Обучение детей согласованию движений с характером музыкального произведения, наиболее яркими средствами музыкальной выразительности, развитие пространственных и временных ориентировок;</a:t>
            </a:r>
          </a:p>
          <a:p>
            <a:r>
              <a:rPr lang="ru-RU" dirty="0"/>
              <a:t>Обучение детей музыкально-ритмическим умениям и навыкам через игры, пляски и упражнения;</a:t>
            </a:r>
          </a:p>
          <a:p>
            <a:r>
              <a:rPr lang="ru-RU" dirty="0"/>
              <a:t> Развитие художественно-творческих способностей.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49760"/>
            <a:ext cx="283875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8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Виды</a:t>
            </a:r>
            <a:br>
              <a:rPr lang="ru-RU" sz="3600" b="1" dirty="0"/>
            </a:br>
            <a:r>
              <a:rPr lang="ru-RU" sz="3600" b="1" dirty="0"/>
              <a:t>музыкально-ритмическая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 numCol="3">
            <a:normAutofit/>
          </a:bodyPr>
          <a:lstStyle/>
          <a:p>
            <a:r>
              <a:rPr lang="ru-RU" dirty="0"/>
              <a:t>Игры</a:t>
            </a:r>
          </a:p>
          <a:p>
            <a:r>
              <a:rPr lang="ru-RU" dirty="0"/>
              <a:t>Пляски</a:t>
            </a:r>
          </a:p>
          <a:p>
            <a:r>
              <a:rPr lang="ru-RU" dirty="0"/>
              <a:t>Упражнения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882636" cy="3789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2880320" cy="3789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2726076"/>
            <a:ext cx="2664295" cy="37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FF0000"/>
                </a:solidFill>
              </a:rPr>
              <a:t>Музыкальная игра </a:t>
            </a:r>
            <a:r>
              <a:rPr lang="ru-RU" dirty="0"/>
              <a:t>- это активная деятельность, направленная на выполнение музыкально-ритмических задач.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Виды игр:</a:t>
            </a:r>
          </a:p>
          <a:p>
            <a:r>
              <a:rPr lang="ru-RU" b="1" dirty="0"/>
              <a:t>Сюжетные</a:t>
            </a:r>
            <a:r>
              <a:rPr lang="ru-RU" dirty="0"/>
              <a:t> (раскрываются образы, показаны действия - игра под пение и движения под фортепианное заключение, игра под инструментальную музыку, игры-инсценировки).</a:t>
            </a:r>
          </a:p>
          <a:p>
            <a:r>
              <a:rPr lang="ru-RU" b="1" dirty="0"/>
              <a:t>Несюжетные (</a:t>
            </a:r>
            <a:r>
              <a:rPr lang="ru-RU" dirty="0"/>
              <a:t>не имеют определенной тематики; в них присутствуют различные игровые задания, элементы пляски, соревнования, различные построения и перестроения).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7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Пляски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FF0000"/>
                </a:solidFill>
              </a:rPr>
              <a:t>Пляски с зафиксированными движениями,</a:t>
            </a:r>
            <a:r>
              <a:rPr lang="ru-RU" b="1" dirty="0"/>
              <a:t> </a:t>
            </a:r>
            <a:r>
              <a:rPr lang="ru-RU" dirty="0"/>
              <a:t>т. е. авторские, к которым относятся:</a:t>
            </a:r>
          </a:p>
          <a:p>
            <a:r>
              <a:rPr lang="ru-RU" dirty="0"/>
              <a:t>пляски с участием взрослого; этот вид пляски создается автором с учетом обязательного исполнения педагогом одинаковых с детьми или отличных движений;</a:t>
            </a:r>
          </a:p>
          <a:p>
            <a:r>
              <a:rPr lang="ru-RU" dirty="0"/>
              <a:t>современный детский танец;</a:t>
            </a:r>
          </a:p>
          <a:p>
            <a:r>
              <a:rPr lang="ru-RU" dirty="0"/>
              <a:t>народные пляски, в которых используются подлинные элементы народного танца;</a:t>
            </a:r>
          </a:p>
          <a:p>
            <a:r>
              <a:rPr lang="ru-RU" dirty="0"/>
              <a:t>хороводы с пением, движения которых не связаны с текстом;</a:t>
            </a:r>
          </a:p>
          <a:p>
            <a:r>
              <a:rPr lang="ru-RU" dirty="0"/>
              <a:t>характерный танец, в движениях которого изображается данный персонаж;</a:t>
            </a:r>
          </a:p>
          <a:p>
            <a:r>
              <a:rPr lang="ru-RU" dirty="0"/>
              <a:t>детский бальный танец.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FF0000"/>
                </a:solidFill>
              </a:rPr>
              <a:t>Пляски-импровизации</a:t>
            </a:r>
            <a:r>
              <a:rPr lang="ru-RU" b="1" dirty="0"/>
              <a:t> </a:t>
            </a:r>
            <a:r>
              <a:rPr lang="ru-RU" dirty="0"/>
              <a:t>на основе разученных движений. Они используются с целью развития детского творчества. К ним относятся:</a:t>
            </a:r>
          </a:p>
          <a:p>
            <a:r>
              <a:rPr lang="ru-RU" dirty="0"/>
              <a:t>пляска типа «зеркало»;</a:t>
            </a:r>
          </a:p>
          <a:p>
            <a:r>
              <a:rPr lang="ru-RU" dirty="0"/>
              <a:t>пляска, где дети сочиняют движения на первую ее часть, а для второй части движения показывает педагог;</a:t>
            </a:r>
          </a:p>
          <a:p>
            <a:r>
              <a:rPr lang="ru-RU" dirty="0"/>
              <a:t>пляска, где дети сочиняют движения для ее первой и второй частей.</a:t>
            </a:r>
          </a:p>
        </p:txBody>
      </p:sp>
    </p:spTree>
    <p:extLst>
      <p:ext uri="{BB962C8B-B14F-4D97-AF65-F5344CB8AC3E}">
        <p14:creationId xmlns:p14="http://schemas.microsoft.com/office/powerpoint/2010/main" val="257498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26"/>
            <a:ext cx="8229600" cy="850106"/>
          </a:xfrm>
        </p:spPr>
        <p:txBody>
          <a:bodyPr/>
          <a:lstStyle/>
          <a:p>
            <a:r>
              <a:rPr lang="ru-RU" b="1" dirty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8326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 </a:t>
            </a:r>
            <a:r>
              <a:rPr lang="ru-RU" b="1" i="1" u="sng" dirty="0">
                <a:solidFill>
                  <a:srgbClr val="FF0000"/>
                </a:solidFill>
              </a:rPr>
              <a:t>Упражнения</a:t>
            </a:r>
            <a:r>
              <a:rPr lang="ru-RU" b="1" dirty="0"/>
              <a:t> </a:t>
            </a:r>
            <a:r>
              <a:rPr lang="ru-RU" dirty="0"/>
              <a:t>- многократное выполнение одного и того же движения в целях обучения.</a:t>
            </a:r>
          </a:p>
          <a:p>
            <a:pPr>
              <a:buFont typeface="Wingdings" pitchFamily="2" charset="2"/>
              <a:buChar char="Ø"/>
            </a:pPr>
            <a:r>
              <a:rPr lang="ru-RU" b="1" i="1" u="sng" dirty="0">
                <a:solidFill>
                  <a:srgbClr val="0070C0"/>
                </a:solidFill>
              </a:rPr>
              <a:t>Виды упражнений:</a:t>
            </a:r>
          </a:p>
          <a:p>
            <a:r>
              <a:rPr lang="ru-RU" dirty="0"/>
              <a:t>упражнения, используемые в целях совершенствования основных движений (ходьба, бег, подскоки, прыжки);</a:t>
            </a:r>
          </a:p>
          <a:p>
            <a:r>
              <a:rPr lang="ru-RU" dirty="0"/>
              <a:t> подготовительные упражнения, в ходе которых разучиваются движения к играм и пляскам (переменный шаг, кружения, шаг на всю ступню, передача флажка по кругу и т. д.);</a:t>
            </a:r>
          </a:p>
          <a:p>
            <a:r>
              <a:rPr lang="ru-RU" dirty="0"/>
              <a:t>образные упражнения, уточняющие различные игровые образы, движения персонажей сюжетных игр (поступь медведя, прыжки зайца, бег лошади); </a:t>
            </a:r>
          </a:p>
          <a:p>
            <a:r>
              <a:rPr lang="ru-RU" dirty="0"/>
              <a:t> упражнения как определенные законченные композиции; </a:t>
            </a:r>
            <a:r>
              <a:rPr lang="ru-RU" i="1" dirty="0"/>
              <a:t> </a:t>
            </a:r>
            <a:r>
              <a:rPr lang="ru-RU" dirty="0"/>
              <a:t>обычно они создаются авторами.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42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Подготовка педагога к обучению детей музыкально ритмическим движениям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i="1" u="sng" dirty="0">
                <a:solidFill>
                  <a:srgbClr val="0070C0"/>
                </a:solidFill>
              </a:rPr>
              <a:t>Задачи педагога</a:t>
            </a:r>
            <a:r>
              <a:rPr lang="ru-RU" sz="3000" dirty="0"/>
              <a:t>, способствующие  правильной организации процесс разучивания музыкально-ритмических движений: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80928"/>
            <a:ext cx="8280920" cy="38164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Проанализировать процесс с точки зрения общего характера и музыкальной формы;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Тщательно разучивать музыкальное произведение;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Запланировать программные требования к детям по основным музыкально-ритмическим навыкам;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Исполнить самому движения данной игры, пляски, упражнения, стремиться к их выразительности, точности, образности на основе анализа произведения и указаний авторов;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Разработать методику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666377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Детское музыкальное исполнительство (музыкально-ритмические движения)</vt:lpstr>
      <vt:lpstr>Содержание</vt:lpstr>
      <vt:lpstr>Что такое музыкально-ритмическая деятельность?</vt:lpstr>
      <vt:lpstr>Задачи музыкально-ритмической деятельности</vt:lpstr>
      <vt:lpstr>Виды музыкально-ритмическая деятельности</vt:lpstr>
      <vt:lpstr>Игры</vt:lpstr>
      <vt:lpstr>Пляски</vt:lpstr>
      <vt:lpstr>Упражнения</vt:lpstr>
      <vt:lpstr>Подготовка педагога к обучению детей музыкально ритмическим движениям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музыкальное исполнительство (музыкально-ритмические движения)</dc:title>
  <dc:creator>Users</dc:creator>
  <cp:lastModifiedBy>Users</cp:lastModifiedBy>
  <cp:revision>10</cp:revision>
  <dcterms:created xsi:type="dcterms:W3CDTF">2016-12-18T12:53:32Z</dcterms:created>
  <dcterms:modified xsi:type="dcterms:W3CDTF">2018-11-15T05:19:39Z</dcterms:modified>
</cp:coreProperties>
</file>