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80F31-5068-44D1-8959-BD6350755B12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38D82-251D-4271-A3AF-5260E6DAF3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8D82-251D-4271-A3AF-5260E6DAF3B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A13F-C826-4FB2-B435-B7B34B42D6B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ACAD-A8F5-423A-8156-26393B21D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работы с родителями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dob.1september.ru/2003/04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8358214" cy="42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Спортивные и интеллектуальные 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соревнования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 и 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эстафеты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, 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конкурсы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 и 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викторины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 с участием детей, родителей и педагогов.</a:t>
            </a:r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H:\изображение 2 1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6035667" cy="452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5429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                         Взаимодействие с родителями может осуществляться и в таких формах, как: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- </a:t>
            </a:r>
            <a:r>
              <a:rPr lang="ru-RU" sz="1800" b="1" dirty="0" smtClean="0">
                <a:solidFill>
                  <a:srgbClr val="00B050"/>
                </a:solidFill>
              </a:rPr>
              <a:t>совместные </a:t>
            </a:r>
            <a:r>
              <a:rPr lang="ru-RU" sz="1800" b="1" dirty="0">
                <a:solidFill>
                  <a:srgbClr val="00B050"/>
                </a:solidFill>
              </a:rPr>
              <a:t>детско-родительские занятия интегрированного </a:t>
            </a:r>
            <a:r>
              <a:rPr lang="ru-RU" sz="1800" b="1" dirty="0" smtClean="0">
                <a:solidFill>
                  <a:srgbClr val="00B050"/>
                </a:solidFill>
              </a:rPr>
              <a:t>характера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(Дети </a:t>
            </a:r>
            <a:r>
              <a:rPr lang="ru-RU" sz="1800" dirty="0"/>
              <a:t>участвуют в занятии совместно с родителями. Сначала даются теоретические знания по теме, затем предлагаются дифференцированные задания. Дети, например, рисуют схему цирка, а родители строят его из </a:t>
            </a:r>
            <a:r>
              <a:rPr lang="ru-RU" sz="1800" dirty="0" smtClean="0"/>
              <a:t>конструктора. Совместные занятия вызывают у детей чувство гордости за своих родителей, желание показать им свои умения и навыки. Девиз таких занятий «Покажи! Объясни! Сделаем вместе!»);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B050"/>
                </a:solidFill>
              </a:rPr>
              <a:t>- </a:t>
            </a:r>
            <a:r>
              <a:rPr lang="ru-RU" sz="1800" b="1" dirty="0" smtClean="0">
                <a:solidFill>
                  <a:srgbClr val="00B050"/>
                </a:solidFill>
              </a:rPr>
              <a:t>недели </a:t>
            </a:r>
            <a:r>
              <a:rPr lang="ru-RU" sz="1800" b="1" dirty="0">
                <a:solidFill>
                  <a:srgbClr val="00B050"/>
                </a:solidFill>
              </a:rPr>
              <a:t>знаний</a:t>
            </a:r>
            <a:r>
              <a:rPr lang="ru-RU" sz="1800" dirty="0"/>
              <a:t> с участием детей, родителей и </a:t>
            </a:r>
            <a:r>
              <a:rPr lang="ru-RU" sz="1800" dirty="0" smtClean="0"/>
              <a:t>педагогов</a:t>
            </a:r>
            <a:br>
              <a:rPr lang="ru-RU" sz="1800" dirty="0" smtClean="0"/>
            </a:br>
            <a:r>
              <a:rPr lang="ru-RU" sz="1800" dirty="0" smtClean="0"/>
              <a:t>(Например</a:t>
            </a:r>
            <a:r>
              <a:rPr lang="ru-RU" sz="1800" dirty="0"/>
              <a:t>, «Остров здоровья» (выставка «Новости с острова здоровья», газета, занятия, конкурсы рисунков, рецептов, рассказов, театрализованные представления. «Без </a:t>
            </a:r>
            <a:r>
              <a:rPr lang="ru-RU" sz="1800" dirty="0" err="1"/>
              <a:t>хлеба-не</a:t>
            </a:r>
            <a:r>
              <a:rPr lang="ru-RU" sz="1800" dirty="0"/>
              <a:t> до обеда» (выставки злаковых растений, сортов муки, хлебобулочных изделий, занятия. конкурс выпечки, развлечение «Из русской печи — пироги мычи»..) и др</a:t>
            </a:r>
            <a:r>
              <a:rPr lang="ru-RU" sz="1800" dirty="0" smtClean="0"/>
              <a:t>.;</a:t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1800" b="1" dirty="0" smtClean="0">
                <a:solidFill>
                  <a:srgbClr val="00B050"/>
                </a:solidFill>
              </a:rPr>
              <a:t>чтение</a:t>
            </a:r>
            <a:r>
              <a:rPr lang="ru-RU" sz="1800" dirty="0">
                <a:solidFill>
                  <a:srgbClr val="00B050"/>
                </a:solidFill>
              </a:rPr>
              <a:t> и </a:t>
            </a:r>
            <a:r>
              <a:rPr lang="ru-RU" sz="1800" b="1" dirty="0">
                <a:solidFill>
                  <a:srgbClr val="00B050"/>
                </a:solidFill>
              </a:rPr>
              <a:t>рассказывание</a:t>
            </a:r>
            <a:r>
              <a:rPr lang="ru-RU" sz="1800" dirty="0">
                <a:solidFill>
                  <a:srgbClr val="00B050"/>
                </a:solidFill>
              </a:rPr>
              <a:t> </a:t>
            </a:r>
            <a:r>
              <a:rPr lang="ru-RU" sz="1800" b="1" dirty="0">
                <a:solidFill>
                  <a:srgbClr val="00B050"/>
                </a:solidFill>
              </a:rPr>
              <a:t>сказок</a:t>
            </a:r>
            <a:r>
              <a:rPr lang="ru-RU" sz="1800" dirty="0"/>
              <a:t> детям родителями и их последующая </a:t>
            </a:r>
            <a:r>
              <a:rPr lang="ru-RU" sz="1800" dirty="0" smtClean="0"/>
              <a:t>драматизация;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B050"/>
                </a:solidFill>
              </a:rPr>
              <a:t>- </a:t>
            </a:r>
            <a:r>
              <a:rPr lang="ru-RU" sz="1800" b="1" dirty="0" smtClean="0">
                <a:solidFill>
                  <a:srgbClr val="00B050"/>
                </a:solidFill>
              </a:rPr>
              <a:t>организация</a:t>
            </a:r>
            <a:r>
              <a:rPr lang="ru-RU" sz="1800" dirty="0">
                <a:solidFill>
                  <a:srgbClr val="00B050"/>
                </a:solidFill>
              </a:rPr>
              <a:t> родителями </a:t>
            </a:r>
            <a:r>
              <a:rPr lang="ru-RU" sz="1800" b="1" dirty="0">
                <a:solidFill>
                  <a:srgbClr val="00B050"/>
                </a:solidFill>
              </a:rPr>
              <a:t>театрализованных представлений</a:t>
            </a:r>
            <a:r>
              <a:rPr lang="ru-RU" sz="1800" dirty="0"/>
              <a:t> (игр-драматизаций) для детей. Родители и педагоги не только играют роли, но и готовят декорации, шьют костюмы, пишут сценарии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b="1" dirty="0" smtClean="0">
                <a:solidFill>
                  <a:srgbClr val="00B050"/>
                </a:solidFill>
              </a:rPr>
              <a:t>визиты </a:t>
            </a:r>
            <a:r>
              <a:rPr lang="ru-RU" sz="1800" b="1" dirty="0">
                <a:solidFill>
                  <a:srgbClr val="00B050"/>
                </a:solidFill>
              </a:rPr>
              <a:t>педагогов в </a:t>
            </a:r>
            <a:r>
              <a:rPr lang="ru-RU" sz="1800" b="1" dirty="0" smtClean="0">
                <a:solidFill>
                  <a:srgbClr val="00B050"/>
                </a:solidFill>
              </a:rPr>
              <a:t>семью;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800" b="1" dirty="0" smtClean="0">
                <a:solidFill>
                  <a:srgbClr val="00B050"/>
                </a:solidFill>
              </a:rPr>
              <a:t>анкетирование родителей;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800" b="1" dirty="0">
                <a:solidFill>
                  <a:srgbClr val="00B050"/>
                </a:solidFill>
              </a:rPr>
              <a:t>выставки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800" dirty="0"/>
              <a:t>совместных творческих работ родителей и детей (рисунков, поделок, </a:t>
            </a:r>
            <a:r>
              <a:rPr lang="ru-RU" sz="1800" dirty="0" smtClean="0"/>
              <a:t>фотогазет) </a:t>
            </a:r>
            <a:r>
              <a:rPr lang="ru-RU" sz="1800" dirty="0"/>
              <a:t>и др</a:t>
            </a:r>
            <a:r>
              <a:rPr lang="ru-RU" sz="18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3573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Всем родителям необходимы педагогические знания, с рождением ребенка они вынуждены овладеть профессией воспитателя. Педагоги детских садов – профессионалы, они готовы помочь в воспитании детей. Важно ориентироваться на потребности семьи, запросы родителей, а не просто им читать доклады или лекции. 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429000"/>
            <a:ext cx="8143932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Работа с родителями является одним из важнейших аспектов работы педагога, направленной на сохранение психологического здоровья детей через формирование общего воспитательного «поля» вокруг ребенка, обеспечивающего согласованность воздействия взрослых.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071942"/>
            <a:ext cx="7872410" cy="22145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 и дошкольное учреждение — два ключевых </a:t>
            </a:r>
            <a: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института </a:t>
            </a:r>
            <a:r>
              <a:rPr lang="ru-RU" sz="27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социализации ребенка, но только дополняя друг друга они создают оптимальные условия для вхождения маленького человека в большой мир</a:t>
            </a:r>
            <a: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7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Взаимодействие </a:t>
            </a:r>
            <a: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семьи и сада строится </a:t>
            </a:r>
            <a:r>
              <a:rPr lang="ru-RU" sz="27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принципах взаимопонимания, взаимного уважения и доверия, поддержки и партнерства, взаимоответственности</a:t>
            </a:r>
            <a: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7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Существуют разнообразные формы работы с семьей. Рассмотрим некоторые из них.</a:t>
            </a:r>
            <a:r>
              <a:rPr lang="ru-RU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2144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нацелен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взаимодействие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сада и семьи: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одной стороны, ДОУ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оказывает комплексную поддержку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содействие развитию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родительской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компетентности; </a:t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другой стороны, сотрудничество между родителями и дошкольным учреждением рассматривается как обязательное условие обеспечения полноценного развития ребенка.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процессе реализации проекта происходит переход от понятия “работа с родителями” к понятию “взаимодействие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”. 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0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471490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       установить партнерские отношения с семьей ребенка, объединить усилия для развития и воспитания детей, создать атмосферу общности интересов, эмоциональной поддержки;</a:t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       научить родителей жить и быть счастливыми вместе с детьми в современных условиях социума;</a:t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       способствовать улучшению детско-родительских отношений;</a:t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       изучить и обобщить лучший опыт семейного воспитания</a:t>
            </a: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своей работе мы используем разнообразные формы работы с семьей. Расскажем о некоторых из них.</a:t>
            </a: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2000" b="1" dirty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Индивидуальные </a:t>
            </a:r>
            <a:r>
              <a:rPr lang="ru-RU" sz="2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консультации,</a:t>
            </a:r>
            <a:r>
              <a:rPr lang="ru-RU" sz="2000" b="1" dirty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вечерние беседы с родителями</a:t>
            </a:r>
            <a:r>
              <a:rPr lang="ru-RU" sz="2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/>
            </a:r>
            <a:b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В индивидуальных </a:t>
            </a:r>
            <a:r>
              <a:rPr lang="ru-RU" sz="2000" dirty="0">
                <a:solidFill>
                  <a:srgbClr val="00B050"/>
                </a:solidFill>
              </a:rPr>
              <a:t>беседах с педагогами и специалистами родители получают информацию о ребенке, его достижениях и перспективах, советы и рекомендации.</a:t>
            </a:r>
          </a:p>
        </p:txBody>
      </p:sp>
      <p:sp>
        <p:nvSpPr>
          <p:cNvPr id="20482" name="AutoShape 2" descr="Картинки по запросу картинки беседа с родителем в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картинки беседа с родителем в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G:\DCIM\104NIKON\DSCN0949.JPG"/>
          <p:cNvPicPr>
            <a:picLocks noChangeAspect="1" noChangeArrowheads="1"/>
          </p:cNvPicPr>
          <p:nvPr/>
        </p:nvPicPr>
        <p:blipFill>
          <a:blip r:embed="rId3" cstate="print"/>
          <a:srcRect t="5970"/>
          <a:stretch>
            <a:fillRect/>
          </a:stretch>
        </p:blipFill>
        <p:spPr bwMode="auto">
          <a:xfrm>
            <a:off x="1357290" y="2000240"/>
            <a:ext cx="6381021" cy="4500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Родительские собрания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 </a:t>
            </a:r>
            <a:r>
              <a:rPr lang="ru-RU" sz="20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Это </a:t>
            </a:r>
            <a:r>
              <a:rPr lang="ru-RU" sz="2000" dirty="0">
                <a:solidFill>
                  <a:srgbClr val="00B050"/>
                </a:solidFill>
              </a:rPr>
              <a:t>теплые дружеские встречи, где </a:t>
            </a:r>
            <a:r>
              <a:rPr lang="ru-RU" sz="2000" dirty="0" smtClean="0">
                <a:solidFill>
                  <a:srgbClr val="00B050"/>
                </a:solidFill>
              </a:rPr>
              <a:t>обсуждаются </a:t>
            </a:r>
            <a:r>
              <a:rPr lang="ru-RU" sz="2000" dirty="0">
                <a:solidFill>
                  <a:srgbClr val="00B050"/>
                </a:solidFill>
              </a:rPr>
              <a:t>волнующие вопросы воспитания детей. Родители делятся опытом решения педагогических проблем, получают </a:t>
            </a:r>
            <a:r>
              <a:rPr lang="ru-RU" sz="2000" dirty="0" err="1">
                <a:solidFill>
                  <a:srgbClr val="00B050"/>
                </a:solidFill>
              </a:rPr>
              <a:t>психолого</a:t>
            </a:r>
            <a:r>
              <a:rPr lang="ru-RU" sz="2000" dirty="0">
                <a:solidFill>
                  <a:srgbClr val="00B050"/>
                </a:solidFill>
              </a:rPr>
              <a:t>- педагогические знания, а главное, вырабатывают единые с педагогом подходы к воспитанию детей в детском саду и семье.</a:t>
            </a:r>
          </a:p>
        </p:txBody>
      </p:sp>
      <p:sp>
        <p:nvSpPr>
          <p:cNvPr id="19458" name="AutoShape 2" descr="http://www.edu.cap.ru/Home/5022/foto/sobranie/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www.edu.cap.ru/Home/5022/foto/sobranie/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www.edu.cap.ru/Home/5022/foto/sobranie/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st1.stranamam.ru/data/cache/2013sep/11/48/9419340_77116-700x500.jpg"/>
          <p:cNvPicPr>
            <a:picLocks noChangeAspect="1" noChangeArrowheads="1"/>
          </p:cNvPicPr>
          <p:nvPr/>
        </p:nvPicPr>
        <p:blipFill>
          <a:blip r:embed="rId3"/>
          <a:srcRect b="13934"/>
          <a:stretch>
            <a:fillRect/>
          </a:stretch>
        </p:blipFill>
        <p:spPr bwMode="auto">
          <a:xfrm>
            <a:off x="1285852" y="2643182"/>
            <a:ext cx="611187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Мастер-классы.</a:t>
            </a:r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B050"/>
                </a:solidFill>
              </a:rPr>
              <a:t>Педагоги </a:t>
            </a:r>
            <a:r>
              <a:rPr lang="ru-RU" sz="2200" dirty="0">
                <a:solidFill>
                  <a:srgbClr val="00B050"/>
                </a:solidFill>
              </a:rPr>
              <a:t>и специалисты обучают родителей приемам закаливания</a:t>
            </a:r>
            <a:r>
              <a:rPr lang="ru-RU" sz="2200" dirty="0" smtClean="0">
                <a:solidFill>
                  <a:srgbClr val="00B050"/>
                </a:solidFill>
              </a:rPr>
              <a:t>, работы по развитию мелкой моторики, </a:t>
            </a:r>
            <a:r>
              <a:rPr lang="ru-RU" sz="2200" dirty="0">
                <a:solidFill>
                  <a:srgbClr val="00B050"/>
                </a:solidFill>
              </a:rPr>
              <a:t>массажа, рисованию, лепке, аппликации, учат изготавливать развивающие игрушки, поделки из природного материала и др.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http://ped-kopilka.ru/images/IMG_2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6096000" cy="4572000"/>
          </a:xfrm>
          <a:prstGeom prst="rect">
            <a:avLst/>
          </a:prstGeom>
          <a:noFill/>
        </p:spPr>
      </p:pic>
      <p:pic>
        <p:nvPicPr>
          <p:cNvPr id="2062" name="Picture 14" descr="G:\DCIM\104NIKON\DSCN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928802"/>
            <a:ext cx="619059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Тренинг и игровые </a:t>
            </a:r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практикумы</a:t>
            </a:r>
            <a:r>
              <a:rPr lang="ru-R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Они </a:t>
            </a:r>
            <a:r>
              <a:rPr lang="ru-RU" sz="2000" dirty="0">
                <a:solidFill>
                  <a:srgbClr val="00B050"/>
                </a:solidFill>
              </a:rPr>
              <a:t>проводится с целью улучшения внутрисемейных </a:t>
            </a:r>
            <a:r>
              <a:rPr lang="ru-RU" sz="2000" dirty="0" smtClean="0">
                <a:solidFill>
                  <a:srgbClr val="00B050"/>
                </a:solidFill>
              </a:rPr>
              <a:t>отношений. </a:t>
            </a:r>
            <a:r>
              <a:rPr lang="ru-RU" sz="2000" dirty="0">
                <a:solidFill>
                  <a:srgbClr val="00B050"/>
                </a:solidFill>
              </a:rPr>
              <a:t>В особых условиях через телесно-ориентированные упражнения, игры, сказки, беседы, творчество, моделирование специальных ситуаций ребенок и родитель поучают опыт совместного переживания, осознают свои истинные потребности, приобретают навыки эффективного общения.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7410" name="Picture 2" descr="http://www.maam.ru/upload/blogs/detsad-114456-1398142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5276850" cy="3505200"/>
          </a:xfrm>
          <a:prstGeom prst="rect">
            <a:avLst/>
          </a:prstGeom>
          <a:noFill/>
        </p:spPr>
      </p:pic>
      <p:pic>
        <p:nvPicPr>
          <p:cNvPr id="3074" name="Picture 2" descr="G:\DCIM\104NIKON\DSCN0953.JPG"/>
          <p:cNvPicPr>
            <a:picLocks noChangeAspect="1" noChangeArrowheads="1"/>
          </p:cNvPicPr>
          <p:nvPr/>
        </p:nvPicPr>
        <p:blipFill>
          <a:blip r:embed="rId4" cstate="print"/>
          <a:srcRect l="10325" t="32206"/>
          <a:stretch>
            <a:fillRect/>
          </a:stretch>
        </p:blipFill>
        <p:spPr bwMode="auto">
          <a:xfrm>
            <a:off x="285720" y="2071678"/>
            <a:ext cx="7858180" cy="445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istergid.ru/image/upload/2011-08-06/330026694634_49b7832452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063" y="1"/>
            <a:ext cx="9692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Дни </a:t>
            </a:r>
            <a:r>
              <a:rPr lang="ru-RU" sz="2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открытых дверей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>
                <a:solidFill>
                  <a:srgbClr val="00B050"/>
                </a:solidFill>
              </a:rPr>
              <a:t>Родители </a:t>
            </a:r>
            <a:r>
              <a:rPr lang="ru-RU" sz="2200" dirty="0" smtClean="0">
                <a:solidFill>
                  <a:srgbClr val="00B050"/>
                </a:solidFill>
              </a:rPr>
              <a:t>посещают </a:t>
            </a:r>
            <a:r>
              <a:rPr lang="ru-RU" sz="2200" dirty="0">
                <a:solidFill>
                  <a:srgbClr val="00B050"/>
                </a:solidFill>
              </a:rPr>
              <a:t>занятия, </a:t>
            </a:r>
            <a:r>
              <a:rPr lang="ru-RU" sz="2200" dirty="0" smtClean="0">
                <a:solidFill>
                  <a:srgbClr val="00B050"/>
                </a:solidFill>
              </a:rPr>
              <a:t>игры и</a:t>
            </a:r>
            <a:r>
              <a:rPr lang="ru-RU" sz="2200" dirty="0">
                <a:solidFill>
                  <a:srgbClr val="00B050"/>
                </a:solidFill>
              </a:rPr>
              <a:t> другие мероприятия, знакомятся с дошкольным учреждением, образовательными программами, лучше узнают собственных детей, их возможности.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:\detsad-74379-1396457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14554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126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Формы работы с родителями</vt:lpstr>
      <vt:lpstr>Семья и дошкольное учреждение — два ключевых  института социализации ребенка, но только дополняя друг друга они создают оптимальные условия для вхождения маленького человека в большой мир. Взаимодействие  семьи и сада строится на принципах взаимопонимания, взаимного уважения и доверия, поддержки и партнерства, взаимоответственности. Существуют разнообразные формы работы с семьей. Рассмотрим некоторые из них.       </vt:lpstr>
      <vt:lpstr>Проект нацелен на взаимодействие детского сада и семьи:  с одной стороны, ДОУ оказывает комплексную поддержку и содействие развитию родительской компетентности;  с другой стороны, сотрудничество между родителями и дошкольным учреждением рассматривается как обязательное условие обеспечения полноценного развития ребенка.  В процессе реализации проекта происходит переход от понятия “работа с родителями” к понятию “взаимодействие”. </vt:lpstr>
      <vt:lpstr>Задачи проекта: -       установить партнерские отношения с семьей ребенка, объединить усилия для развития и воспитания детей, создать атмосферу общности интересов, эмоциональной поддержки; -       научить родителей жить и быть счастливыми вместе с детьми в современных условиях социума;  -       способствовать улучшению детско-родительских отношений; -       изучить и обобщить лучший опыт семейного воспитания.  В своей работе мы используем разнообразные формы работы с семьей. Расскажем о некоторых из них.  </vt:lpstr>
      <vt:lpstr>Индивидуальные консультации, вечерние беседы с родителями.  В индивидуальных беседах с педагогами и специалистами родители получают информацию о ребенке, его достижениях и перспективах, советы и рекомендации.</vt:lpstr>
      <vt:lpstr>Родительские собрания.  Это теплые дружеские встречи, где обсуждаются волнующие вопросы воспитания детей. Родители делятся опытом решения педагогических проблем, получают психолого- педагогические знания, а главное, вырабатывают единые с педагогом подходы к воспитанию детей в детском саду и семье.</vt:lpstr>
      <vt:lpstr>Мастер-классы.  Педагоги и специалисты обучают родителей приемам закаливания, работы по развитию мелкой моторики, массажа, рисованию, лепке, аппликации, учат изготавливать развивающие игрушки, поделки из природного материала и др. </vt:lpstr>
      <vt:lpstr>Тренинг и игровые практикумы.  Они проводится с целью улучшения внутрисемейных отношений. В особых условиях через телесно-ориентированные упражнения, игры, сказки, беседы, творчество, моделирование специальных ситуаций ребенок и родитель поучают опыт совместного переживания, осознают свои истинные потребности, приобретают навыки эффективного общения. </vt:lpstr>
      <vt:lpstr>Дни открытых дверей.  Родители посещают занятия, игры и другие мероприятия, знакомятся с дошкольным учреждением, образовательными программами, лучше узнают собственных детей, их возможности. </vt:lpstr>
      <vt:lpstr>Спортивные и интеллектуальные соревнования и эстафеты, конкурсы и викторины с участием детей, родителей и педагогов.</vt:lpstr>
      <vt:lpstr>                          Взаимодействие с родителями может осуществляться и в таких формах, как: - совместные детско-родительские занятия интегрированного характера        (Дети участвуют в занятии совместно с родителями. Сначала даются теоретические знания по теме, затем предлагаются дифференцированные задания. Дети, например, рисуют схему цирка, а родители строят его из конструктора. Совместные занятия вызывают у детей чувство гордости за своих родителей, желание показать им свои умения и навыки. Девиз таких занятий «Покажи! Объясни! Сделаем вместе!»); - недели знаний с участием детей, родителей и педагогов (Например, «Остров здоровья» (выставка «Новости с острова здоровья», газета, занятия, конкурсы рисунков, рецептов, рассказов, театрализованные представления. «Без хлеба-не до обеда» (выставки злаковых растений, сортов муки, хлебобулочных изделий, занятия. конкурс выпечки, развлечение «Из русской печи — пироги мычи»..) и др.; - чтение и рассказывание сказок детям родителями и их последующая драматизация; - организация родителями театрализованных представлений (игр-драматизаций) для детей. Родители и педагоги не только играют роли, но и готовят декорации, шьют костюмы, пишут сценарии. - визиты педагогов в семью; - анкетирование родителей; - выставки совместных творческих работ родителей и детей (рисунков, поделок, фотогазет) и др.      </vt:lpstr>
      <vt:lpstr>Всем родителям необходимы педагогические знания, с рождением ребенка они вынуждены овладеть профессией воспитателя. Педагоги детских садов – профессионалы, они готовы помочь в воспитании детей. Важно ориентироваться на потребности семьи, запросы родителей, а не просто им читать доклады или лекции.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</cp:lastModifiedBy>
  <cp:revision>21</cp:revision>
  <dcterms:created xsi:type="dcterms:W3CDTF">2015-02-28T19:02:51Z</dcterms:created>
  <dcterms:modified xsi:type="dcterms:W3CDTF">2015-03-29T15:19:49Z</dcterms:modified>
</cp:coreProperties>
</file>