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5" r:id="rId9"/>
    <p:sldId id="261" r:id="rId10"/>
    <p:sldId id="25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Промыслы </a:t>
            </a:r>
            <a:r>
              <a:rPr lang="ru-RU" dirty="0" smtClean="0"/>
              <a:t>Чувашии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1.radikal.ru/i194/1306/10/00668828d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7620000"/>
          </a:xfrm>
          <a:prstGeom prst="rect">
            <a:avLst/>
          </a:prstGeom>
          <a:noFill/>
        </p:spPr>
      </p:pic>
      <p:pic>
        <p:nvPicPr>
          <p:cNvPr id="1028" name="Picture 4" descr="http://s017.radikal.ru/i426/1306/af/57f265fec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4478" y="0"/>
            <a:ext cx="5972175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lan.us/index.php?option=com_joomgallery&amp;func=watermark&amp;catid=1&amp;id=84&amp;Itemid=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otoplex.ru/photos/vera-batova/suvenir/i-241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480" y="0"/>
            <a:ext cx="9334480" cy="700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QTEhUUExQWFhQWGCAaGBgYGBoYFxoYGhgcFxsaFxUaHCggHBolHBgXITEhJSkrLi4uFx8zODMsNygtLisBCgoKDg0OGxAQGiwkICQsLCwsLCwsLCwsLCwsLCwsLCwsLCwsLCwsLCwsLCwsLCwsLCwsLCwsLCwsLCwsLCwsLP/AABEIAQMAwgMBIgACEQEDEQH/xAAcAAACAgMBAQAAAAAAAAAAAAAEBQMGAAIHAQj/xABFEAABAgQCBwYCBgcIAgMAAAABAhEAAwQhEjEFIkFRYXGRBhMygaGxwdEjQlJicvAHFDOCkqKyJENTk8LS4fFUYxUWg//EABoBAAMBAQEBAAAAAAAAAAAAAAECAwQABQb/xAAoEQACAgICAQQCAgMBAAAAAAAAAQIRAyESMUEEIjJRE2FCcTNSsSP/2gAMAwEAAhEDEQA/ALVSU4wJsMhs4RJPkjCbDI7BEtN4E/hHsIV6e07LkDAq6lA23A2cmPm59nqR2N5MtJAsOkGU8gYsh4RsG8wu0dPTMloWkukjYdu2GNKr+n4wYOgTJVyE5sH5CE65TOWHi3cYcKVAOG19/wAY6TsEQWdLD5DLdzjWnQL2Ge6DJ6fb4wPISz84TyUvRLLlhsh0G+NkSXewflEksW8o3l5wF0KVWZSF7hIbg9w4fZvyjQ0abu5fZkOgyhlUHWVzPvAE+YnaRGe2aUay5SRklL8g/nBCJY3DpAqZ32QTyHxiRBWdgHNXwDwUmcwtKBuHSJEpG4dBAqZKjmtvwj4kxPLohtxHmT7CDr7FJu9SPs+kSInJOQfkI9kyEjJIHl8YJSmGTQjIpeI5IAttaJEyFHMpHIP8BE8u3SJUmKKSomyOTRJcOSb8B6AQRNpkhatVJLlywzePUG45xLNLqPOKKXtJvsiRLG4DpBcyWkYbDw7hA22CFF24AQ0ZaYJLZmBO4dIyPYyDZwkpvAn8I9hHNK9RqKiaRfESlL3DCwt6xf6+r7ukUvdLtzKWHrFL7KUpxIfcT/KYF8XZoxLyR/o90qtCjJmE5sz5HZ8R0jpVIb/u/ERzDTlJ3Fa4sJqUrHPI+ojpegp/eBCvtIvzcP6vHT3LkvIMnVhqoW1E4hQGxRYc3J+EMp+7deOV/pF7SqximlEpwkqmKFi52A8veFjBzlSJou+le0NPIVhXNTia6Q6mOYxYQcL8Ym0FpGXUyRNQWBzSWxJVtSoDI+8cPY4Q3iUw6n5RaOy1caerlggBExISWU+JKiyFEbCFDLcTGl+nUY35Os61LH56xsBlGyMo9IyjHQxXKyQlS1EhziO0tnuiHugnJIHID3gqpGsr8R9zEBjK27NEeiNKXghIAiEqA2xqKhG/peCrOYWFiJEqgZEzclR8iPeIqzSBl2IDnIOCebCOUXYKGMyeEB1FhAVXpvAkKCDhU7KORa1oqGltLKUq9zsGzlyEJKyrUoYVKIANr2HlGrH6a+xXR0OT2jKgSAggAndlszhjQdoEr8QY8Lj8+ccq0dUSxjdQOGUoi4Gs4z9bQZQaVIIIL8otL09dA0/B1+TXIOTnlE5mKJLSznttFN0DpUlWqpnz3HcWi2yphUHeIvWico0yRKZn3RzPyiVcklnmNbYIhSk74nKR6QVIRoj/AFYf4i+o+UeRLhEZB5HFB7bVOGlkyhmvC/IB/lGnZGTrN9lPqWhV2sqsc6QkZIlp6kA/ARZexcrxHeQPc/GHmi61AA7f0b08qcBeWQ524SB8YM/R9W4gZZdwCociQ/qPWGmlqXvaRad6PUBx6xUf0fVOGam+Ywnzy9RAXQPlFl8ragIWpR8ISXPAXMcBr6gz561kn6RZPJJL+0de/SXXGVSTGzWyBv1jf+V445o0Os8B72jT6SOnIk9IKq5uB1H6qS34lWHQPEctRxoU9zLz3YN3lEWnjbmsDon5mCED9jvxFPC6fnGutAXR3nQ9WJ1NKmfaSCee31eJVTfDFT/R5X/2MoJ/ZrUPI61/MqhvQT1rXMd2Spk2a3x2HzjycmpNDxjewGtqXWpQWMJJIZLln3vA2NJF8auavk0ZVICFFIyBIHkTECZd3c8oyXs2RiqCZbbEJ87+8EJmq5coGQg7omCOIELtgaSIdJ6S7pBLkqNkj87Iq0ysNySStVyfRozTFWJk4spwmwHAZnrAUo4i8bcOHyzpOkEUlGpZCEAFSsn2byTuhhJ7ABetOnKJ3JSG/mN4Zdl6MsZmBZKrJIFm58/aItOVVZIKFKU8tagkgBAYO5vc+HbDvJPlUSejRHYaXgUqTNxOggYgGvxGWW6KjVUS5EwpUkpUk3Hy3jjHTez0uWlc5FMod0hZAcKtrKLAEOwLp8oH7aaAXPQJiFpxywbYTrJzYHeGMH8jjKpM5SV0IOztQAtJfpHQqdQxYknVVY8Ds+XnHI9EzChTKL3fdHTNBzkrlFmYk7TnxfbAyLYkkWAIH2o2UpAzVEdPIQUg4RlvJ9zEuBI+qnoIkpIhZ73svf6xkLF9opQJDEsWcJt5RkNf6O4s5ZUKxVAfcPQAR0bsdIAlA71H0t8I5fJnPNfgOrR0vslPaWBxPvD5NGifwGks6gjmdCe5qZqfsTHHVxHSJKnQ/wCc459pmXhrpv3gk+TB4WL7Oxm/6YK0FMhD+IqX5BLA+pihdnA5XbMp9HPyht+kuoddO31ZWHI7z8oWdliAlZVsUD6GPSwRrDZmn8qCNIUj0tQo5y5yT5KcQPUS/o0H/wBiYYmoCqCt3lUo9Vj5GBqnwSxsK0+7wyf/AEdLRcOwNQP7UjMBIV0JB946Fo6SQhJJuQCegjk3Yyae8ngWenm+n/Udfp5hwJJF8IfhaMGeP/ow37Ss6UBxqIUkJxHZfCCSfNgYCp5JwJKlKCl6xZhmbDLYBGVs7vJi0jfhHMqc+zeceVFTrKAyGqLbE2+EYW3RsjF0TpkJ24jzV8mjWuwIlqOEWG1zfIZnjECZ6oV9oak4Alzc+ghY3J0NwYjLAFkgE2sI3ppZNhns57IgAcgbYY6MQDMF8j7R6XxhZKW5F80dhQhKAQyQBmNkIO1ek5cxCUJL4ZoBOwkpcEHaLiI9NVwlytUh1HDyG388Yr1SpCRLClY1pqEMp2SU4sJ8gBbltjPgxc9sWS4uy6dhyT320laztJtNW9osYrU8/IxWf0cTUIqFLK0XKrYgPEonM84fVsyWJinWDclk62fEGO9Rj1yX2I5JzaKDVUQFb3aRYrdL2sS4+XWLTR0q6WeuSW3hr6py88+kA6crZMqolTVpWAAxWUls3AsMxDut07S1E9MynWoqwsXQtIbZdSRt94eKbx2wzlc1Qy/XjLSss4SMW7y6xmmqtSZMshgqcAAGuMWbfuv0hdpOXMmIaURiOYKcTjNmxDdA1HXVk1ciTUU0pC0pKgAS4CSUgviIuPeBDGmm2SlpoKTRW8R6CMhn+pT/ALKP4hHsT930U/KjjkyXgmJO+0dJ7GTQUkE3B993mDFH09RkE23FMHdktNYFAnZYjhl6H2aLTfJWO1cS+SzqkcT/AFGKP2rlvWhv8MPwLlvaLdTzgJa1lQIxqILfVxEj0iqYe9nqmLdOMgAM6gkWSAnfd24xKAIqmVvtNTlRSSM06rgtYnbkbnZFc0LMVjmIJIs4a2R4cDHUu2ejcFPJ+4cJ/eDn1Ecv0rJMqamcMjm2zZG/007jxZPIrXJHRNP0yZ2inloSD3aSrCALy1JxPvyMUI0k5cpcxgESxiLnNt0PNEdo1Spa5filrBbLVKrEh83bI/OI9I18oyDKlkjHZTjIWJ6/GOjzg6ryBNUS9gJSjNL7ZbEcJik26Ex2RZADnIB+gjmP6O6W6ppFlLCE8kJJPukeUXvTlTgkk/aASPPZ0eM/qJJ5GclpIrmiJatZZKdXExJ+vlcNk5HSNU0ah/eIA4BR+AieVqSwlTBRVe73B1j1j0zBGKT2a02QS6PfNPkg/ExXe0cgd43eLLDcBFnTMEU/TNRjWovmbchFMPy0HYFLN33RaezNChSSpaMV2FyOeXExWkEMBF20OnBLSODnmbmNHqJcYkkrAu1VFLaThlhJx2IJ+cVqcyk05P8A5L+FLMSSDiF/IjjFr7SLxd0nipVvuoO7jFNw6lMQADjT9bPVP1OcP6Z+3Yk1tItPZ3REufLGJKdVaV+EHWSSc9n5tF+QtQyYcgBFL7GzVALFmtdy7udh2M3WLWmYYzZpPk1YZx2aafpFTqeYgl3S4H3hcN5iOWaGnm+sUnoY6vMq8PPdHNNJ03d1UwMwUoqHJWt8TDYZ3aDFe0t2hNIJIAD4k3vw3GGU2aBXGYo6iZaUk/ZC3IUdyXDE8RFLoqm4YscotlNQS6iXLWoqExKcBWhZSSBZiRmPnHSVCuiy9+j/ABE/xD5xkVj/AOoUv2V/5q/90eQbiLxX2aV2iO/khvGnLiGFjFBr6CZKWVJCnHiTkebbY6to86g8v6REs6nQvxpCuefWAp8WGM/DOWaO0yVarKJ3BJN8t7RcNB0ChMlzJmeNgnMjUWXUd9hYZQbIpZaAopQkHEq+3xHbC+u7TyZZASCspU5ZgMiGxHbeFb5P2oeT0WHT1B30haBmQ4/EC4+XnHJK6jfEk2zBB2b7cI6Jo7ttTziUHGggAkkApHMhRbm0KdOaLVNmzZiEukqzSHFkgbNsPGTxvYsF4ZzumokyxNC1qQsEYElBIUHZTKyDZ3jTEjGHVYm7EO1nbjnFv0voyZjBwEjGSwBy1X2bRFy0bRpClkDCCkJSkCwAEan6zXQHhS3Z5SSkSzJlywyAhRT1Tc8S56x7pibinSJY4rI4JAA9THr/AE6Buln1UPlA9CrHUzpu4iWnkgX/AJj6RhW7Y9AM3XTiAcy5ikMCBiceLdcpfzj0SJhH7PqpPzhBJq1ppFBLBlIV3hV4WUAThYkxZaYuHdw5Y7w9j55x2SFbHT8C6vMxCFKwCw+2mKaqa5YhvMHc8W7tKtpbDNRikIWSSXOcX9LFNN0GcqiN6GmMyahKWBJ25WvfhF0lUUwC65XVUVrspTlSyr7IbzMW5MsxP1D91CRZUe1k1ctaiSg4JZIIfaDvhXVqIMjCzJwq27GcfDMw57RSMU1YILMH3MQ0AzaWUKdK9YzVOEkGxVcOonJrG2bxbFNKFUdKL5Jlk7JURUgqxFCSWDpxYmOeYbOLKKIf4qvJLfGKp2GVOU5WnChIw2L4lZv5fGLklEZs3yFbbZCnRSCSSuYTyHzio9t9GCWuXMSpRSdUggZpvY7m9ovCF7A7/nbCftfTYqZR2pIV6sfQx0ZUzovZS6OekK4cvnF07KBCkqCioMxDNkbbQdsUOjlHxE2H5ZotvZaqAUkZEuk88x7RefWjpKtFs/VJe9fUf7YyN48iNkK/Yv0bMdA8v6RBbwv0Sfox+EewgozANo6iEk9j0VjTU2Ysqky3AKlFauGLIGCdGaGlywgsFKCg6jcm2zcInmTUp7y4uol+Eb09QCEs7YwHYs+58ngcnVIs+iv9opJFQVBJw2xNYYWAsf3jDrsTiTJmylXMqaU4mzSQCkvtLQs7YTykgfawvvbGnE2+0NOyayUTyVu8ywc6owJDYTkbF2it3j2CXxGlUnw8j11Yh0ZP1Vr+qXI/CAw6s/nHmmJuGUTtIYc1EJHqYArzglJlp+spMscsj6CJxFW0eV9Z3a5cxVnlFubkgegjTRE5MqnxqDsHLbVE4lepMK+0KFzJ8qUkghUtTA2AIO/z2w9ppDIlhrJSPM5nqXh5Lik/sfwVjR8n6CplFGUss5DnCt77shBWgatZlJACSwDuWLjUP9JgmTL+mnJ+0mYObufhC3QK8NiLEqI6gn3MG+UWUoF7U1S9qQMIsQraYq9OoNFh0/UBRVlc25CFVFRiYQlIIJ3m3nt3xqwNRhsnki20WfsrKmJlukJIUXupja3wiwoXO3S/4oHokJSkJAsA0FowxgnPk2w8aQl7S1E1koUhBxXOFQ2WAPWIKLQC1S5ZUnCA5wle87Q9osRlIJcgEjIsIkITBU6VINmlKicgBKZcoAZAKEEibUfYl/xiA51ZKR41JFwM7gnJ9zwZKWk3BcGO/dE2epnVIf6OX/mCINIqqVSpie6QXQbBaXNtg3wYSGiCnnA8tji4gWrOSOeUU8sp0tvBbL5ZwdoasCZhUAAUkEDiC2fEQu09LMuctIyxHobj0MTaNSjVbESTdsTOOMbNONjT7Ohipqv8BP8AGIyFkjS4CUgquAAebRkZqE4lbm6SWpQQTqpAYC1wB8zBkitQV92+tm0JpydfEFC4FszkPLZE1LMMsFRKA5cqKfLMqi0saZRUORNKlKGEhKbYicyz5bogoKlRnNhICVJD7Mxs84Cn6VUMQMzwjEoAAEBs2CXgbRkpp6Al3LLJvk7ByovAWPTsLZY9O0nez5KFeE+hutJ6y4N0fMCFuCNbVXx+qFHeQp0vwAiCpngzZRe6FJcbR4kX/jB5GIpejzOnqfEJSVY5ZTkp1XHUE9DEVtVYPFDnT1KZshaAWUQ6TuUCFD1AhDRT5k+ZJK0gCViK2LhSmwuE5jO4OV9zxY9ITsEsqOQDxT9E6YMwKBCNeZbWwqIzGJIBLvvDbzcu+NNxeuhI9DM4DO70HGoDAEg5MS7pzzYcGj1OkFCYRkWH4WFjhLl2eFImqM2YlRUUoOqlYPdhYSxDsopdwW8JDwLNX3M3WWFISE4cKAgJcsUpKc02GW6GeOyiRcaerQpTsHa5NyBz84qk3Rc+S7gFKXUFAWwgEHFug6lrC+JDlKsnDMdvMZl9xyzgztHMApVkvyTtzIx/dHHa202WGnxB0UCskzFEKBBG1vkYZ9nKBeJSyUjYMTh+VojQobs4Nkz2yik8j48aLfiTdjxCJm+Wf3294kBmbkH/APRMA080kOTA1RUEmxtGTth4McyZsxXhQDyWkxrWVkyUgrXLUw4jkB1hJSzwOEJdIaVMycpOI92lmBZnZyeecWx4uUv0JP2oDrqmaTMmEnBMISsbyNYA7cLmLT2Z088pIIJOWzkNucVOtnqSk7EnjtZ/OBKSowtmG3bv+26R6EsSnDozXs61/wDKNmhfSIRpKWCSygTcuDGaK01MXKQrEXKQ99sGp0mvaY8ltJ1RZJlI7UT0Km4gQbAkGxtbbA+i62XiSVIYbNz7zD/tQrvg5CXQ+wORuipysKSXSVDgrDG3E1KFBlF6ZdhP4D0jIqKdMKFggsMtc/KMjvxMHFkcydP7xKSnAGzbO2wmGekkgyJgI+razmzfLOJ9Oy2MojakD0/5iKQjEhQOZSWGYZmF98GUraZ0eiOpCiZtxrSANpcAKuDaJ9ELJny3A/ZBiDYgKF8vy8bU1OSJZbOQxfYdgIz2xNSyShUolnlSyCM82Nj+7CuSaoLHdTKCpqmcASzjOywLD1AMPAosWtqhvURW6muEqVqjEoyyS23EQVF9+bcoP0dXd5KCwXChvB+sdoJEZeLqxJIi7Q17U6gHcpIB+8ohIbrFHVUJpp2JKSpXdlLlsyMssnwjkYsmn6vF3cpslYjyGXqfSF9fRiYqWU4m8RBIOb5sBGrFJRW/JyjYLRr+jV3iUICpZXiCNdlKKAUl38T2DvlDPRVPLmgrVLcKJUAS/wBYG5JzO0AtfbEZ0ZiUla74JeFI4YnsNm1oY6KkhEkJYPgZ+YgZMsWvaOlXYDoZKQHJdplsT3BScs+t+cOtM0SZ8tICmQ+JTsCSzJGIhwHLEuDsDPCQrEsoCQ5SQySSoAO44nlD2ir+8lKSFgKCU+Lwglw5uzuX+ETbafJAkJazszMQlPcqCz9/w4SdXWFgwZ3d4Hk6PqAQFIlufvg+b5Rb0TcYUCSCk58gGSptu4RJLmpYJmMHsA+Zz62vHPI2to5TaKzUpmJSxlA/hUn/AHQomzb3lrHk/sYcacn4Zyk4cIDNmxtmH/NoWBybGFSrwVTYGuckC4WOaVfKBNCJlq/WMZLKLAsSBhyJbjFgnSCmUSc4Q6JryiRMQCdeYXG9yzCNGN3F1+hJt6F1aNUOoEgOMhfMBtlsPWF0pJUxBzLEboPADKBuUrcuMn2cbCMpZQx3SyNvnb5xuTpGZ7LzoZCRLQAoWSIYrlsMx1hb2eMlclGOUkqAZRuCSLOWOZZ/OCdJyJAGqlSTwWr5x5E4+5miMmL1SyokH61oGHZYkvjPk/sY2lU6XGvM6g/6YsEihQwafMB4hJ+UMpOPTHlIUp0BLA8KvWMhwqgP/kq/yx/ujI7lL/YTmIu1AOCSRsb2EAyJqh3YTd833CLFXUXey5YGYH+mF6ez1gXP7yiW5ND84pUwRYKmq+lUVzMASAMO/n1ieVTlWOYkZ7SWOEWYRKjQiEruc0A2G3ErfDampwlCgMgkwsprwP4sXmnWAELUbPiCUg2wkhhtFvLJoY6ISEyJYZmQ23eXN95u3GPdLJUVjAQFMQks+y4vvBhZo6p+jBu2A4ncsQbMTnbPkIVXKIr6ARNEyoW4OqyQdmV4aTpLMWszcYr2iwsEqLpUtb3Gw8IdLnkBlLc7khup/wCIbMmnQYB8ojDn/wBRLoxYwB9o2B9+Y8oUVCykC4ckAOQAX3kG3Nt0T0JU2RcWYFh0yPnEVGlY73oA0vIMpZXchQd9rjMk+jQzXNCTMKXALEFP2VhKhZOTPYnLyjepBWghyPW/EA3/ADuhboReqpCgFLQsgv8AYKVZEi1hw+EXi+UbJtUHVlchdOCtLqunEQ2FtYurby2ueMOEhCkpUVJstmFrX2jMWBgSXo4TZA79CGOF9gyGdrc+BhNQTUyErC8WJOHaCCcRTqA5pYpeDSa0L2bdrFYpkt3GpsuHB3/OB6GXLTmoPzaGCpxWsrFk5BtgETuTmx5h4nJ6opHSAdITQZZAVcsM4p1TMKQ6c3YWsC5D+8W3TUhJQBgSDiFwGPpFLrZZQMyVOdtrG8avSxQmToyTIOEtYkjXN3N7nlug9CXTObJkX5X+cLJHeLBYYkpzYXN2sBmYKkU8xZUlKSh2J+rdWWq+28ap9EI/0Wzs54Co5rLnKCa8uY9ptHrSAErlkC1wpPwMbTKWac0IPJY+LR5k9ys0R0iGjp3LmGstMAIStOcpfkyvYmNv1oDxJWnmg/KEaYW7CFrDmPIVTK5DnXGe8xkHiwUPKQ2Ry/0n5RP/AHcDU5sgcv6TG6VahG4wJ/ITwQzpaVkhV2RyyWT8YlQqyvwmI1J1k8UH3ERTVslW9i0LeyqXtI9I1WJTpLAYgSzvZrNlzhQuoMunNwMKWA2gls355QTKSUpJNrbd5Nn3HPrAOm5ICQAGxG43kAXtF8daQGhfJnEK+0TmXcnz3RMZyicgNzP77TAdcsSgjeQS3G0aUVaqZNSneCQOIsPj0jU8fLYFNRVBlerERiUrGBYBi75hrseLiGujZ68ABLqGSvtDiN8eS9G/RqKrr2luAty/5gmo0Q0sd2WDavDJXsT0iEuLXEZP7DBiUHLbjz/PvCeTXCWuYsSyt1JBAzs5BJYhtXDffDSlqba11AMeII2jrCrR0xqmb3bCxA4lIUPeFxRSuwS2NJ/aeVOlrSQtHeA5MoAszsCH3wtpCkOEVI8wtHkc4n7I0gxawSoKTtAPhUN/OK33SlLIBZ1kDqflFYxVtIXRaUd8fAqTM5Klk9CyomVPnJ8Ug80hbdQSIq84suWlL6xYuXa7W6xJQ1Sy5SpScOZBIuIDxasI1rtIJUwWJiCL7CPgYUVFDLmIYTU5vrpUk53yCr8YLladm4ScaikFiFMq7PkeRjFaXB8UiUoHbgKD1SRDRTj0B7PaOlUh8Hdqs1los33SQfSGFFo5T95MBxbAxYcTshXMq6Y5yVoOerMf0Wk+8ahRGDuVLZQNjYjC21J3GA4thsswPGNgYR0tYCkBSwVDi/vBQmHYYzuIw0CjviQVCwMz1hUZyhtjdFWrdC8WjqBahasStc5nYN/KPI3EvFdk3vnv8oyG9wdDamUcKPL2idahjaB0KZCf3fcRtMVrEwstyJE1XZaPwq/0wMUOCOBbnHlZPeYjdcDoD8IyWq55GEp6KL4miJRKmNkhiX+ttH54wFpiU6hwBPW0NZS9X90e0Kq2cSFnYCEjfa5HpDwuwNlS7QuqahOywHleBezQKqpH4i3kCAOjw10gn6VA+yCo+TJHuYVdmFf2mUd6j6hUetH/ABP+jPLckdJSh08Sl26xNUq/s+Am5YdTYHnrh+ME0UhwTawHsHgPSQKAkAO6gWIs4LltxY5jdHmLsrYHJkglTgbR6gedoXaPpCKtSQW1SocHVs6GHhUl2a7LP82/96AaNLVS1N9VI82Jb0eDB7ZR9Cqn0gZAQRtKhmBkxs+UQSloMxJSgodTkEvm+VrQDpKxlj76urCJdHXIYMxGyNPClYoZTiQtSVlakqQciAQWVv4xHo5QLpUQApTb9nC78RCRD4WJ27fxQRMUWSPv/CDw8Wd+xqvRxly1BwUlYIPDCQH47I20hJZMsj7H/PxhfKmF9ZW/e3SGM7TBQpgxAQmxv9VzCPlYeiLSEgKqEA7khs4MpUYag4WAS7bhqnIQGJ/fTkLwhJcWGRbafJh5QwlACerI2J6jKBJuqOGX6yT4glXMA+8RGXJOclI4pdP9LRGDG6YzW0NSNVUUo5GYn95x6xCqhI8M7yUn4gwQpojmGCmzqBpZmMNaXluMZAwTGRS39Asdyl/RDgkewMGykO52beUK6dX0I/B8IMmTtUtu94nLTZNICpq9M1IUAQULKb7XSSCOfwjcTdYwoUoSglt7n1iM6VZ1YbcTFHibdoZSSVFkKxhB3D4QomXQgfbUSfMt84Dl6eSpJSRhOGx2btojaRWpmLTgdpaWLjax+JEdHFKPaBdiivm680geCWkD+Yn4RD2ISFT0k/UBI9nPWItJTGlzj9uYR5BhFz/Rp2VMySanvQl1FASUP4TnixbTsbZHoO/xOjM2lK2WGkW/IkjneItITPo+RJ6W/wBXpDyV2cUAAJqW/Cd774Waf0GqVKdSwUklNgdqSdvEGPP/ABTXaKxyRbEUic+E/dPUjF8B0jejP0x+8Q/8ASPPWhRSVWEoJyKQLbPy4gikm4VDhhJ6p+QgcaZoZXNKLfDs1zydoI0Otj5/HZEGmEspswJpb1jzRviIG/Ivv4xs/gTXYIlTE7sZ2PtMTVhZKdusPaIRlf7ZDg3zOzZG9YNQcFCH8gvRNJU9r+vOPK5WsoEZpFxnlGtOQ5u//Ua6RBCydmEP0hUtjN6GWgm71AuXVDRjjVe/d7M822wq7Nr10H78M0zlErY5Iy3a3LdEMvyCuj0Yx9f+JL+oglKpn2UK/CtvQtEKJu8NBGIRBsaiKbUEeOXMTxwuOotAdVpBATqqc+3OGQURkT1iv1S+9mEq8IueIFgPMtFcSTZOTaAv1/iror5RkTKmof8AYy/X5xkaeUfonxl9ljROaWPwt7Qm0rpc4SEk4mHh2ZO5g1Ux0JH5yin1llYi5A3Z3aJYsalPYZOohkurVcEYlOLtf85R7OmKyJwhVrnPbkIClVV8Qs5Ge7KPahKR3gTdLApvvzzyvGzhsi5E1HLK5xRiJDgXDZlrCLBoihwmbhxKvhFhe9stsVvR1QUTSogAgWcuLA3Lb4v/AGXqGloSZagV3KmtwvutEfU2h8b1ZTKmgWZQQoFJCypQ2uVZR13sRT4NGykptixF/wAUxR9orundEJKTMQDiDlVyXBzs7PZ4uOgZeGkpx/60+of4x2PI5Inl6smoqgoOFTEdTz5QB2+qQKdG0Y3t90fIwzqKfEHDAiK7piZLVgROyuWvnYZjKFySqNC417kyhrJStQByJbkFt7KEeyJoZzlnfMOl8vzlFjnaDQSVSziG0Yr33dBACtCI+qMhtzFmiHKPk2qRWNMENl/eXjNHL1j6dYH0niTNmpeyVpZzwiemBSE8xGlqo0KnbBZhDm2Sz7xNWr1B+IRHOAxqexxHfv4RtUXRa7KEHygeDahBKmJ3sR8o30lJOJTZBIfflENAllWzc584n0mshfknq0B/I7wF9n0nvJY+/DeQglaw7ag2OLqfLyhPo0qMyXhcOtoeaFlY504FIKQwF2didojPk7sc0wLGxCvwqY9CIyZNw+JKk8xbqLQ4XotOzGn+Yel4i/UVjwqSeDsehiDYbEy6hOEkK2b4SLmjK+x7PFm0pKKUEzJYyzIGf4hFXwE5KI5Rpw1TEk3aMfgroYyC0ksPpFdP+Y9huSO2S1hKUJALAN+XhBpKWcKi1rX6RedATJU1DrAxpsMXwEZpvs/3yVawBI5C0CORQnTEluNHO6U2uAQVjN93CCFU5V3gDhJyOxgBD/R/ZCeCyilIxO/iccB84s1D2dky7tjVvVduSchF5+oiuiSgVDQOhDNmpUUEymZZNhkWvYvllHRaOkQgAIS1mzJsOcCVFWhD3AbPh028IVTe0OeC5P1jYiMuSbyMtGFFhqKlCHdQsHIBD9Ijo+1qAySVIAAAsFJGwZXbyilz1KWoqUbm5b5CMCm/4jopoLgmdPk6QKhiSsKB2jCR1EAaSpO9OIllANkPaKFKnFJdKik8Cx6iGkjtJPSGOFQ+8L9UkR0lJ+RVjp2hlNopidmIcPlANVW4NmtsBLX5wzo+0ktQ+kBln+JPkoXHmInraCTVJdwr7yFAt7iJKNPY3J+TmFWZkyZNWEklSg7BwCLQRRLxKwnNuPsbxZF9j1ofu5gVrOH1FB8xZwcuEB1VMtH7aSS31mb+dNo1vJFqkCJXSfpVsRZRBB5xHKzmCwdaeMN5+j5SrpKkKNy7kHzzhbR0EyYmZgD6zZjNJc84pGSYrskpHtb88TnG2kR9KOSXH7sZSy1oWkLThvZ4krpn0pD5AFuYhf5aHvQVoSqAnyh952vsixdkQ5nEX1vS8VXQ6QaqQz3Vfzi49hkg9/e+OI5Y6A2PSIjWAcw8GrkRAqXwjNQEyrdp1sUpyTn67jCOvwS5joAWhSbBQIzF9224MXbSWjRNSx8jtBisV8mZLlmXMR3kv6qr6p2MWLcjFsUq0F7QCjs9MIB7yTcP49/lGQEmUW8aP4j8o9jTsW5CeTpFaFnCbPkbiLLoztYzBduesn5iKZMVrFt8bBUWnijLsWEtHW6HTkqYLnC/mnqPjHukTOSn6FIWk7QdYDcBt5u/COUSapSC6SQeEPtE9qlyzrOOKfik2MZZema6KIOqJi1K+kJBGwjCR5bI1sOfD5w/p9OU9SB3qEr+8PEPLxDyjdfZ1C0lVPMCuCzlwfZ+8IS600NyrsQB9hiSWok2HntiWopVoU01JSeOR5KFjGwSfKA2gp2RBHmY2MobmjbEBlaMwk5ZbY4JDMSOPlGqJZBcEg7w4PUQWEgczBUmlGZvHOdAZpJ0jUAftTbLEEq6khz1hpTdpQLTUEfeRcfwm49YXzEg8OEDTJG8QqafYOI9Io5/2Af8tfwJ9YXr7HJS5kzCHJLLDhzuUL+hhf3AOy26CqOomSTqKIB+qbpPHCcvJobrSYtEVVR1KAypeNPDXHTP0heZUpYIXKAVvRn5gxcKLTwNpsu/2kZeaSXEHrFJPsSgn7+qryKmPQxyk0Bv7RzWgpmqBhKdRlXtZ8tt4ucuVLlpdOG9zha5iao7DS1KK5SylRtnjT0N+hg7QPZcyiTMWle4DLzBy5QZy5C2g/REtXdDFnc+WyC+6gjuo97uJUI2BmniKbRpOYEMTLjzu46gWyvns9I/w0dB8oyLB3cZBpncmfNCvErmfeMJj2Mj12LHo9SY3BjyMgMqiSUsgggseEWrQVdMKMWI4gbEWPURkZGfMtFEXjQ9YuZK+kIU7u4Hs0JO1klMpae7GEEOQMvIZDyjIyMkexY9iunWTEi5pBYGMjII4XQrJcnfEq5xc3j2MhGEhRNJVcxlSs24x7GQYgZqFF2iKTNJzO2MjIYUJxkdIhEwxkZARzDKWrXLZSDhL7G9RkfOL1T1KikEm5G4RkZBJZCTvlb/AGjBOVv9oyMgEjO+O+PO/Vv9oyMgo4875W+MjIyC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QTEhUUExQWFhQWGCAaGBgYGBoYFxoYGhgcFxsaFxUaHCggHBolHBgXITEhJSkrLi4uFx8zODMsNygtLisBCgoKDg0OGxAQGiwkICQsLCwsLCwsLCwsLCwsLCwsLCwsLCwsLCwsLCwsLCwsLCwsLCwsLCwsLCwsLCwsLCwsLP/AABEIAQMAwgMBIgACEQEDEQH/xAAcAAACAgMBAQAAAAAAAAAAAAAEBQMGAAIHAQj/xABFEAABAgQCBwYCBgcIAgMAAAABAhEAAwQhEjEFIkFRYXGRBhMygaGxwdEjQlJicvAHFDOCkqKyJENTk8LS4fFUYxUWg//EABoBAAMBAQEBAAAAAAAAAAAAAAECAwQABQb/xAAoEQACAgICAQQCAgMBAAAAAAAAAQIRAyESMUEEIjJRE2FCcTNSsSP/2gAMAwEAAhEDEQA/ALVSU4wJsMhs4RJPkjCbDI7BEtN4E/hHsIV6e07LkDAq6lA23A2cmPm59nqR2N5MtJAsOkGU8gYsh4RsG8wu0dPTMloWkukjYdu2GNKr+n4wYOgTJVyE5sH5CE65TOWHi3cYcKVAOG19/wAY6TsEQWdLD5DLdzjWnQL2Ge6DJ6fb4wPISz84TyUvRLLlhsh0G+NkSXewflEksW8o3l5wF0KVWZSF7hIbg9w4fZvyjQ0abu5fZkOgyhlUHWVzPvAE+YnaRGe2aUay5SRklL8g/nBCJY3DpAqZ32QTyHxiRBWdgHNXwDwUmcwtKBuHSJEpG4dBAqZKjmtvwj4kxPLohtxHmT7CDr7FJu9SPs+kSInJOQfkI9kyEjJIHl8YJSmGTQjIpeI5IAttaJEyFHMpHIP8BE8u3SJUmKKSomyOTRJcOSb8B6AQRNpkhatVJLlywzePUG45xLNLqPOKKXtJvsiRLG4DpBcyWkYbDw7hA22CFF24AQ0ZaYJLZmBO4dIyPYyDZwkpvAn8I9hHNK9RqKiaRfESlL3DCwt6xf6+r7ukUvdLtzKWHrFL7KUpxIfcT/KYF8XZoxLyR/o90qtCjJmE5sz5HZ8R0jpVIb/u/ERzDTlJ3Fa4sJqUrHPI+ojpegp/eBCvtIvzcP6vHT3LkvIMnVhqoW1E4hQGxRYc3J+EMp+7deOV/pF7SqximlEpwkqmKFi52A8veFjBzlSJou+le0NPIVhXNTia6Q6mOYxYQcL8Ym0FpGXUyRNQWBzSWxJVtSoDI+8cPY4Q3iUw6n5RaOy1caerlggBExISWU+JKiyFEbCFDLcTGl+nUY35Os61LH56xsBlGyMo9IyjHQxXKyQlS1EhziO0tnuiHugnJIHID3gqpGsr8R9zEBjK27NEeiNKXghIAiEqA2xqKhG/peCrOYWFiJEqgZEzclR8iPeIqzSBl2IDnIOCebCOUXYKGMyeEB1FhAVXpvAkKCDhU7KORa1oqGltLKUq9zsGzlyEJKyrUoYVKIANr2HlGrH6a+xXR0OT2jKgSAggAndlszhjQdoEr8QY8Lj8+ccq0dUSxjdQOGUoi4Gs4z9bQZQaVIIIL8otL09dA0/B1+TXIOTnlE5mKJLSznttFN0DpUlWqpnz3HcWi2yphUHeIvWico0yRKZn3RzPyiVcklnmNbYIhSk74nKR6QVIRoj/AFYf4i+o+UeRLhEZB5HFB7bVOGlkyhmvC/IB/lGnZGTrN9lPqWhV2sqsc6QkZIlp6kA/ARZexcrxHeQPc/GHmi61AA7f0b08qcBeWQ524SB8YM/R9W4gZZdwCociQ/qPWGmlqXvaRad6PUBx6xUf0fVOGam+Ywnzy9RAXQPlFl8ragIWpR8ISXPAXMcBr6gz561kn6RZPJJL+0de/SXXGVSTGzWyBv1jf+V445o0Os8B72jT6SOnIk9IKq5uB1H6qS34lWHQPEctRxoU9zLz3YN3lEWnjbmsDon5mCED9jvxFPC6fnGutAXR3nQ9WJ1NKmfaSCee31eJVTfDFT/R5X/2MoJ/ZrUPI61/MqhvQT1rXMd2Spk2a3x2HzjycmpNDxjewGtqXWpQWMJJIZLln3vA2NJF8auavk0ZVICFFIyBIHkTECZd3c8oyXs2RiqCZbbEJ87+8EJmq5coGQg7omCOIELtgaSIdJ6S7pBLkqNkj87Iq0ysNySStVyfRozTFWJk4spwmwHAZnrAUo4i8bcOHyzpOkEUlGpZCEAFSsn2byTuhhJ7ABetOnKJ3JSG/mN4Zdl6MsZmBZKrJIFm58/aItOVVZIKFKU8tagkgBAYO5vc+HbDvJPlUSejRHYaXgUqTNxOggYgGvxGWW6KjVUS5EwpUkpUk3Hy3jjHTez0uWlc5FMod0hZAcKtrKLAEOwLp8oH7aaAXPQJiFpxywbYTrJzYHeGMH8jjKpM5SV0IOztQAtJfpHQqdQxYknVVY8Ds+XnHI9EzChTKL3fdHTNBzkrlFmYk7TnxfbAyLYkkWAIH2o2UpAzVEdPIQUg4RlvJ9zEuBI+qnoIkpIhZ73svf6xkLF9opQJDEsWcJt5RkNf6O4s5ZUKxVAfcPQAR0bsdIAlA71H0t8I5fJnPNfgOrR0vslPaWBxPvD5NGifwGks6gjmdCe5qZqfsTHHVxHSJKnQ/wCc459pmXhrpv3gk+TB4WL7Oxm/6YK0FMhD+IqX5BLA+pihdnA5XbMp9HPyht+kuoddO31ZWHI7z8oWdliAlZVsUD6GPSwRrDZmn8qCNIUj0tQo5y5yT5KcQPUS/o0H/wBiYYmoCqCt3lUo9Vj5GBqnwSxsK0+7wyf/AEdLRcOwNQP7UjMBIV0JB946Fo6SQhJJuQCegjk3Yyae8ngWenm+n/Udfp5hwJJF8IfhaMGeP/ow37Ss6UBxqIUkJxHZfCCSfNgYCp5JwJKlKCl6xZhmbDLYBGVs7vJi0jfhHMqc+zeceVFTrKAyGqLbE2+EYW3RsjF0TpkJ24jzV8mjWuwIlqOEWG1zfIZnjECZ6oV9oak4Alzc+ghY3J0NwYjLAFkgE2sI3ppZNhns57IgAcgbYY6MQDMF8j7R6XxhZKW5F80dhQhKAQyQBmNkIO1ek5cxCUJL4ZoBOwkpcEHaLiI9NVwlytUh1HDyG388Yr1SpCRLClY1pqEMp2SU4sJ8gBbltjPgxc9sWS4uy6dhyT320laztJtNW9osYrU8/IxWf0cTUIqFLK0XKrYgPEonM84fVsyWJinWDclk62fEGO9Rj1yX2I5JzaKDVUQFb3aRYrdL2sS4+XWLTR0q6WeuSW3hr6py88+kA6crZMqolTVpWAAxWUls3AsMxDut07S1E9MynWoqwsXQtIbZdSRt94eKbx2wzlc1Qy/XjLSss4SMW7y6xmmqtSZMshgqcAAGuMWbfuv0hdpOXMmIaURiOYKcTjNmxDdA1HXVk1ciTUU0pC0pKgAS4CSUgviIuPeBDGmm2SlpoKTRW8R6CMhn+pT/ALKP4hHsT930U/KjjkyXgmJO+0dJ7GTQUkE3B993mDFH09RkE23FMHdktNYFAnZYjhl6H2aLTfJWO1cS+SzqkcT/AFGKP2rlvWhv8MPwLlvaLdTzgJa1lQIxqILfVxEj0iqYe9nqmLdOMgAM6gkWSAnfd24xKAIqmVvtNTlRSSM06rgtYnbkbnZFc0LMVjmIJIs4a2R4cDHUu2ejcFPJ+4cJ/eDn1Ecv0rJMqamcMjm2zZG/007jxZPIrXJHRNP0yZ2inloSD3aSrCALy1JxPvyMUI0k5cpcxgESxiLnNt0PNEdo1Spa5filrBbLVKrEh83bI/OI9I18oyDKlkjHZTjIWJ6/GOjzg6ryBNUS9gJSjNL7ZbEcJik26Ex2RZADnIB+gjmP6O6W6ppFlLCE8kJJPukeUXvTlTgkk/aASPPZ0eM/qJJ5GclpIrmiJatZZKdXExJ+vlcNk5HSNU0ah/eIA4BR+AieVqSwlTBRVe73B1j1j0zBGKT2a02QS6PfNPkg/ExXe0cgd43eLLDcBFnTMEU/TNRjWovmbchFMPy0HYFLN33RaezNChSSpaMV2FyOeXExWkEMBF20OnBLSODnmbmNHqJcYkkrAu1VFLaThlhJx2IJ+cVqcyk05P8A5L+FLMSSDiF/IjjFr7SLxd0nipVvuoO7jFNw6lMQADjT9bPVP1OcP6Z+3Yk1tItPZ3REufLGJKdVaV+EHWSSc9n5tF+QtQyYcgBFL7GzVALFmtdy7udh2M3WLWmYYzZpPk1YZx2aafpFTqeYgl3S4H3hcN5iOWaGnm+sUnoY6vMq8PPdHNNJ03d1UwMwUoqHJWt8TDYZ3aDFe0t2hNIJIAD4k3vw3GGU2aBXGYo6iZaUk/ZC3IUdyXDE8RFLoqm4YscotlNQS6iXLWoqExKcBWhZSSBZiRmPnHSVCuiy9+j/ABE/xD5xkVj/AOoUv2V/5q/90eQbiLxX2aV2iO/khvGnLiGFjFBr6CZKWVJCnHiTkebbY6to86g8v6REs6nQvxpCuefWAp8WGM/DOWaO0yVarKJ3BJN8t7RcNB0ChMlzJmeNgnMjUWXUd9hYZQbIpZaAopQkHEq+3xHbC+u7TyZZASCspU5ZgMiGxHbeFb5P2oeT0WHT1B30haBmQ4/EC4+XnHJK6jfEk2zBB2b7cI6Jo7ttTziUHGggAkkApHMhRbm0KdOaLVNmzZiEukqzSHFkgbNsPGTxvYsF4ZzumokyxNC1qQsEYElBIUHZTKyDZ3jTEjGHVYm7EO1nbjnFv0voyZjBwEjGSwBy1X2bRFy0bRpClkDCCkJSkCwAEan6zXQHhS3Z5SSkSzJlywyAhRT1Tc8S56x7pibinSJY4rI4JAA9THr/AE6Buln1UPlA9CrHUzpu4iWnkgX/AJj6RhW7Y9AM3XTiAcy5ikMCBiceLdcpfzj0SJhH7PqpPzhBJq1ppFBLBlIV3hV4WUAThYkxZaYuHdw5Y7w9j55x2SFbHT8C6vMxCFKwCw+2mKaqa5YhvMHc8W7tKtpbDNRikIWSSXOcX9LFNN0GcqiN6GmMyahKWBJ25WvfhF0lUUwC65XVUVrspTlSyr7IbzMW5MsxP1D91CRZUe1k1ctaiSg4JZIIfaDvhXVqIMjCzJwq27GcfDMw57RSMU1YILMH3MQ0AzaWUKdK9YzVOEkGxVcOonJrG2bxbFNKFUdKL5Jlk7JURUgqxFCSWDpxYmOeYbOLKKIf4qvJLfGKp2GVOU5WnChIw2L4lZv5fGLklEZs3yFbbZCnRSCSSuYTyHzio9t9GCWuXMSpRSdUggZpvY7m9ovCF7A7/nbCftfTYqZR2pIV6sfQx0ZUzovZS6OekK4cvnF07KBCkqCioMxDNkbbQdsUOjlHxE2H5ZotvZaqAUkZEuk88x7RefWjpKtFs/VJe9fUf7YyN48iNkK/Yv0bMdA8v6RBbwv0Sfox+EewgozANo6iEk9j0VjTU2Ysqky3AKlFauGLIGCdGaGlywgsFKCg6jcm2zcInmTUp7y4uol+Eb09QCEs7YwHYs+58ngcnVIs+iv9opJFQVBJw2xNYYWAsf3jDrsTiTJmylXMqaU4mzSQCkvtLQs7YTykgfawvvbGnE2+0NOyayUTyVu8ywc6owJDYTkbF2it3j2CXxGlUnw8j11Yh0ZP1Vr+qXI/CAw6s/nHmmJuGUTtIYc1EJHqYArzglJlp+spMscsj6CJxFW0eV9Z3a5cxVnlFubkgegjTRE5MqnxqDsHLbVE4lepMK+0KFzJ8qUkghUtTA2AIO/z2w9ppDIlhrJSPM5nqXh5Lik/sfwVjR8n6CplFGUss5DnCt77shBWgatZlJACSwDuWLjUP9JgmTL+mnJ+0mYObufhC3QK8NiLEqI6gn3MG+UWUoF7U1S9qQMIsQraYq9OoNFh0/UBRVlc25CFVFRiYQlIIJ3m3nt3xqwNRhsnki20WfsrKmJlukJIUXupja3wiwoXO3S/4oHokJSkJAsA0FowxgnPk2w8aQl7S1E1koUhBxXOFQ2WAPWIKLQC1S5ZUnCA5wle87Q9osRlIJcgEjIsIkITBU6VINmlKicgBKZcoAZAKEEibUfYl/xiA51ZKR41JFwM7gnJ9zwZKWk3BcGO/dE2epnVIf6OX/mCINIqqVSpie6QXQbBaXNtg3wYSGiCnnA8tji4gWrOSOeUU8sp0tvBbL5ZwdoasCZhUAAUkEDiC2fEQu09LMuctIyxHobj0MTaNSjVbESTdsTOOMbNONjT7Ohipqv8BP8AGIyFkjS4CUgquAAebRkZqE4lbm6SWpQQTqpAYC1wB8zBkitQV92+tm0JpydfEFC4FszkPLZE1LMMsFRKA5cqKfLMqi0saZRUORNKlKGEhKbYicyz5bogoKlRnNhICVJD7Mxs84Cn6VUMQMzwjEoAAEBs2CXgbRkpp6Al3LLJvk7ByovAWPTsLZY9O0nez5KFeE+hutJ6y4N0fMCFuCNbVXx+qFHeQp0vwAiCpngzZRe6FJcbR4kX/jB5GIpejzOnqfEJSVY5ZTkp1XHUE9DEVtVYPFDnT1KZshaAWUQ6TuUCFD1AhDRT5k+ZJK0gCViK2LhSmwuE5jO4OV9zxY9ITsEsqOQDxT9E6YMwKBCNeZbWwqIzGJIBLvvDbzcu+NNxeuhI9DM4DO70HGoDAEg5MS7pzzYcGj1OkFCYRkWH4WFjhLl2eFImqM2YlRUUoOqlYPdhYSxDsopdwW8JDwLNX3M3WWFISE4cKAgJcsUpKc02GW6GeOyiRcaerQpTsHa5NyBz84qk3Rc+S7gFKXUFAWwgEHFug6lrC+JDlKsnDMdvMZl9xyzgztHMApVkvyTtzIx/dHHa202WGnxB0UCskzFEKBBG1vkYZ9nKBeJSyUjYMTh+VojQobs4Nkz2yik8j48aLfiTdjxCJm+Wf3294kBmbkH/APRMA080kOTA1RUEmxtGTth4McyZsxXhQDyWkxrWVkyUgrXLUw4jkB1hJSzwOEJdIaVMycpOI92lmBZnZyeecWx4uUv0JP2oDrqmaTMmEnBMISsbyNYA7cLmLT2Z088pIIJOWzkNucVOtnqSk7EnjtZ/OBKSowtmG3bv+26R6EsSnDozXs61/wDKNmhfSIRpKWCSygTcuDGaK01MXKQrEXKQ99sGp0mvaY8ltJ1RZJlI7UT0Km4gQbAkGxtbbA+i62XiSVIYbNz7zD/tQrvg5CXQ+wORuipysKSXSVDgrDG3E1KFBlF6ZdhP4D0jIqKdMKFggsMtc/KMjvxMHFkcydP7xKSnAGzbO2wmGekkgyJgI+razmzfLOJ9Oy2MojakD0/5iKQjEhQOZSWGYZmF98GUraZ0eiOpCiZtxrSANpcAKuDaJ9ELJny3A/ZBiDYgKF8vy8bU1OSJZbOQxfYdgIz2xNSyShUolnlSyCM82Nj+7CuSaoLHdTKCpqmcASzjOywLD1AMPAosWtqhvURW6muEqVqjEoyyS23EQVF9+bcoP0dXd5KCwXChvB+sdoJEZeLqxJIi7Q17U6gHcpIB+8ohIbrFHVUJpp2JKSpXdlLlsyMssnwjkYsmn6vF3cpslYjyGXqfSF9fRiYqWU4m8RBIOb5sBGrFJRW/JyjYLRr+jV3iUICpZXiCNdlKKAUl38T2DvlDPRVPLmgrVLcKJUAS/wBYG5JzO0AtfbEZ0ZiUla74JeFI4YnsNm1oY6KkhEkJYPgZ+YgZMsWvaOlXYDoZKQHJdplsT3BScs+t+cOtM0SZ8tICmQ+JTsCSzJGIhwHLEuDsDPCQrEsoCQ5SQySSoAO44nlD2ir+8lKSFgKCU+Lwglw5uzuX+ETbafJAkJazszMQlPcqCz9/w4SdXWFgwZ3d4Hk6PqAQFIlufvg+b5Rb0TcYUCSCk58gGSptu4RJLmpYJmMHsA+Zz62vHPI2to5TaKzUpmJSxlA/hUn/AHQomzb3lrHk/sYcacn4Zyk4cIDNmxtmH/NoWBybGFSrwVTYGuckC4WOaVfKBNCJlq/WMZLKLAsSBhyJbjFgnSCmUSc4Q6JryiRMQCdeYXG9yzCNGN3F1+hJt6F1aNUOoEgOMhfMBtlsPWF0pJUxBzLEboPADKBuUrcuMn2cbCMpZQx3SyNvnb5xuTpGZ7LzoZCRLQAoWSIYrlsMx1hb2eMlclGOUkqAZRuCSLOWOZZ/OCdJyJAGqlSTwWr5x5E4+5miMmL1SyokH61oGHZYkvjPk/sY2lU6XGvM6g/6YsEihQwafMB4hJ+UMpOPTHlIUp0BLA8KvWMhwqgP/kq/yx/ujI7lL/YTmIu1AOCSRsb2EAyJqh3YTd833CLFXUXey5YGYH+mF6ez1gXP7yiW5ND84pUwRYKmq+lUVzMASAMO/n1ieVTlWOYkZ7SWOEWYRKjQiEruc0A2G3ErfDampwlCgMgkwsprwP4sXmnWAELUbPiCUg2wkhhtFvLJoY6ISEyJYZmQ23eXN95u3GPdLJUVjAQFMQks+y4vvBhZo6p+jBu2A4ncsQbMTnbPkIVXKIr6ARNEyoW4OqyQdmV4aTpLMWszcYr2iwsEqLpUtb3Gw8IdLnkBlLc7khup/wCIbMmnQYB8ojDn/wBRLoxYwB9o2B9+Y8oUVCykC4ckAOQAX3kG3Nt0T0JU2RcWYFh0yPnEVGlY73oA0vIMpZXchQd9rjMk+jQzXNCTMKXALEFP2VhKhZOTPYnLyjepBWghyPW/EA3/ADuhboReqpCgFLQsgv8AYKVZEi1hw+EXi+UbJtUHVlchdOCtLqunEQ2FtYurby2ueMOEhCkpUVJstmFrX2jMWBgSXo4TZA79CGOF9gyGdrc+BhNQTUyErC8WJOHaCCcRTqA5pYpeDSa0L2bdrFYpkt3GpsuHB3/OB6GXLTmoPzaGCpxWsrFk5BtgETuTmx5h4nJ6opHSAdITQZZAVcsM4p1TMKQ6c3YWsC5D+8W3TUhJQBgSDiFwGPpFLrZZQMyVOdtrG8avSxQmToyTIOEtYkjXN3N7nlug9CXTObJkX5X+cLJHeLBYYkpzYXN2sBmYKkU8xZUlKSh2J+rdWWq+28ap9EI/0Wzs54Co5rLnKCa8uY9ptHrSAErlkC1wpPwMbTKWac0IPJY+LR5k9ys0R0iGjp3LmGstMAIStOcpfkyvYmNv1oDxJWnmg/KEaYW7CFrDmPIVTK5DnXGe8xkHiwUPKQ2Ry/0n5RP/AHcDU5sgcv6TG6VahG4wJ/ITwQzpaVkhV2RyyWT8YlQqyvwmI1J1k8UH3ERTVslW9i0LeyqXtI9I1WJTpLAYgSzvZrNlzhQuoMunNwMKWA2gls355QTKSUpJNrbd5Nn3HPrAOm5ICQAGxG43kAXtF8daQGhfJnEK+0TmXcnz3RMZyicgNzP77TAdcsSgjeQS3G0aUVaqZNSneCQOIsPj0jU8fLYFNRVBlerERiUrGBYBi75hrseLiGujZ68ABLqGSvtDiN8eS9G/RqKrr2luAty/5gmo0Q0sd2WDavDJXsT0iEuLXEZP7DBiUHLbjz/PvCeTXCWuYsSyt1JBAzs5BJYhtXDffDSlqba11AMeII2jrCrR0xqmb3bCxA4lIUPeFxRSuwS2NJ/aeVOlrSQtHeA5MoAszsCH3wtpCkOEVI8wtHkc4n7I0gxawSoKTtAPhUN/OK33SlLIBZ1kDqflFYxVtIXRaUd8fAqTM5Klk9CyomVPnJ8Ug80hbdQSIq84suWlL6xYuXa7W6xJQ1Sy5SpScOZBIuIDxasI1rtIJUwWJiCL7CPgYUVFDLmIYTU5vrpUk53yCr8YLladm4ScaikFiFMq7PkeRjFaXB8UiUoHbgKD1SRDRTj0B7PaOlUh8Hdqs1los33SQfSGFFo5T95MBxbAxYcTshXMq6Y5yVoOerMf0Wk+8ahRGDuVLZQNjYjC21J3GA4thsswPGNgYR0tYCkBSwVDi/vBQmHYYzuIw0CjviQVCwMz1hUZyhtjdFWrdC8WjqBahasStc5nYN/KPI3EvFdk3vnv8oyG9wdDamUcKPL2idahjaB0KZCf3fcRtMVrEwstyJE1XZaPwq/0wMUOCOBbnHlZPeYjdcDoD8IyWq55GEp6KL4miJRKmNkhiX+ttH54wFpiU6hwBPW0NZS9X90e0Kq2cSFnYCEjfa5HpDwuwNlS7QuqahOywHleBezQKqpH4i3kCAOjw10gn6VA+yCo+TJHuYVdmFf2mUd6j6hUetH/ABP+jPLckdJSh08Sl26xNUq/s+Am5YdTYHnrh+ME0UhwTawHsHgPSQKAkAO6gWIs4LltxY5jdHmLsrYHJkglTgbR6gedoXaPpCKtSQW1SocHVs6GHhUl2a7LP82/96AaNLVS1N9VI82Jb0eDB7ZR9Cqn0gZAQRtKhmBkxs+UQSloMxJSgodTkEvm+VrQDpKxlj76urCJdHXIYMxGyNPClYoZTiQtSVlakqQciAQWVv4xHo5QLpUQApTb9nC78RCRD4WJ27fxQRMUWSPv/CDw8Wd+xqvRxly1BwUlYIPDCQH47I20hJZMsj7H/PxhfKmF9ZW/e3SGM7TBQpgxAQmxv9VzCPlYeiLSEgKqEA7khs4MpUYag4WAS7bhqnIQGJ/fTkLwhJcWGRbafJh5QwlACerI2J6jKBJuqOGX6yT4glXMA+8RGXJOclI4pdP9LRGDG6YzW0NSNVUUo5GYn95x6xCqhI8M7yUn4gwQpojmGCmzqBpZmMNaXluMZAwTGRS39Asdyl/RDgkewMGykO52beUK6dX0I/B8IMmTtUtu94nLTZNICpq9M1IUAQULKb7XSSCOfwjcTdYwoUoSglt7n1iM6VZ1YbcTFHibdoZSSVFkKxhB3D4QomXQgfbUSfMt84Dl6eSpJSRhOGx2btojaRWpmLTgdpaWLjax+JEdHFKPaBdiivm680geCWkD+Yn4RD2ISFT0k/UBI9nPWItJTGlzj9uYR5BhFz/Rp2VMySanvQl1FASUP4TnixbTsbZHoO/xOjM2lK2WGkW/IkjneItITPo+RJ6W/wBXpDyV2cUAAJqW/Cd774Waf0GqVKdSwUklNgdqSdvEGPP/ABTXaKxyRbEUic+E/dPUjF8B0jejP0x+8Q/8ASPPWhRSVWEoJyKQLbPy4gikm4VDhhJ6p+QgcaZoZXNKLfDs1zydoI0Otj5/HZEGmEspswJpb1jzRviIG/Ivv4xs/gTXYIlTE7sZ2PtMTVhZKdusPaIRlf7ZDg3zOzZG9YNQcFCH8gvRNJU9r+vOPK5WsoEZpFxnlGtOQ5u//Ua6RBCydmEP0hUtjN6GWgm71AuXVDRjjVe/d7M822wq7Nr10H78M0zlErY5Iy3a3LdEMvyCuj0Yx9f+JL+oglKpn2UK/CtvQtEKJu8NBGIRBsaiKbUEeOXMTxwuOotAdVpBATqqc+3OGQURkT1iv1S+9mEq8IueIFgPMtFcSTZOTaAv1/iror5RkTKmof8AYy/X5xkaeUfonxl9ljROaWPwt7Qm0rpc4SEk4mHh2ZO5g1Ux0JH5yin1llYi5A3Z3aJYsalPYZOohkurVcEYlOLtf85R7OmKyJwhVrnPbkIClVV8Qs5Ge7KPahKR3gTdLApvvzzyvGzhsi5E1HLK5xRiJDgXDZlrCLBoihwmbhxKvhFhe9stsVvR1QUTSogAgWcuLA3Lb4v/AGXqGloSZagV3KmtwvutEfU2h8b1ZTKmgWZQQoFJCypQ2uVZR13sRT4NGykptixF/wAUxR9orundEJKTMQDiDlVyXBzs7PZ4uOgZeGkpx/60+of4x2PI5Inl6smoqgoOFTEdTz5QB2+qQKdG0Y3t90fIwzqKfEHDAiK7piZLVgROyuWvnYZjKFySqNC417kyhrJStQByJbkFt7KEeyJoZzlnfMOl8vzlFjnaDQSVSziG0Yr33dBACtCI+qMhtzFmiHKPk2qRWNMENl/eXjNHL1j6dYH0niTNmpeyVpZzwiemBSE8xGlqo0KnbBZhDm2Sz7xNWr1B+IRHOAxqexxHfv4RtUXRa7KEHygeDahBKmJ3sR8o30lJOJTZBIfflENAllWzc584n0mshfknq0B/I7wF9n0nvJY+/DeQglaw7ag2OLqfLyhPo0qMyXhcOtoeaFlY504FIKQwF2didojPk7sc0wLGxCvwqY9CIyZNw+JKk8xbqLQ4XotOzGn+Yel4i/UVjwqSeDsehiDYbEy6hOEkK2b4SLmjK+x7PFm0pKKUEzJYyzIGf4hFXwE5KI5Rpw1TEk3aMfgroYyC0ksPpFdP+Y9huSO2S1hKUJALAN+XhBpKWcKi1rX6RedATJU1DrAxpsMXwEZpvs/3yVawBI5C0CORQnTEluNHO6U2uAQVjN93CCFU5V3gDhJyOxgBD/R/ZCeCyilIxO/iccB84s1D2dky7tjVvVduSchF5+oiuiSgVDQOhDNmpUUEymZZNhkWvYvllHRaOkQgAIS1mzJsOcCVFWhD3AbPh028IVTe0OeC5P1jYiMuSbyMtGFFhqKlCHdQsHIBD9Ijo+1qAySVIAAAsFJGwZXbyilz1KWoqUbm5b5CMCm/4jopoLgmdPk6QKhiSsKB2jCR1EAaSpO9OIllANkPaKFKnFJdKik8Cx6iGkjtJPSGOFQ+8L9UkR0lJ+RVjp2hlNopidmIcPlANVW4NmtsBLX5wzo+0ktQ+kBln+JPkoXHmInraCTVJdwr7yFAt7iJKNPY3J+TmFWZkyZNWEklSg7BwCLQRRLxKwnNuPsbxZF9j1ofu5gVrOH1FB8xZwcuEB1VMtH7aSS31mb+dNo1vJFqkCJXSfpVsRZRBB5xHKzmCwdaeMN5+j5SrpKkKNy7kHzzhbR0EyYmZgD6zZjNJc84pGSYrskpHtb88TnG2kR9KOSXH7sZSy1oWkLThvZ4krpn0pD5AFuYhf5aHvQVoSqAnyh952vsixdkQ5nEX1vS8VXQ6QaqQz3Vfzi49hkg9/e+OI5Y6A2PSIjWAcw8GrkRAqXwjNQEyrdp1sUpyTn67jCOvwS5joAWhSbBQIzF9224MXbSWjRNSx8jtBisV8mZLlmXMR3kv6qr6p2MWLcjFsUq0F7QCjs9MIB7yTcP49/lGQEmUW8aP4j8o9jTsW5CeTpFaFnCbPkbiLLoztYzBduesn5iKZMVrFt8bBUWnijLsWEtHW6HTkqYLnC/mnqPjHukTOSn6FIWk7QdYDcBt5u/COUSapSC6SQeEPtE9qlyzrOOKfik2MZZema6KIOqJi1K+kJBGwjCR5bI1sOfD5w/p9OU9SB3qEr+8PEPLxDyjdfZ1C0lVPMCuCzlwfZ+8IS600NyrsQB9hiSWok2HntiWopVoU01JSeOR5KFjGwSfKA2gp2RBHmY2MobmjbEBlaMwk5ZbY4JDMSOPlGqJZBcEg7w4PUQWEgczBUmlGZvHOdAZpJ0jUAftTbLEEq6khz1hpTdpQLTUEfeRcfwm49YXzEg8OEDTJG8QqafYOI9Io5/2Af8tfwJ9YXr7HJS5kzCHJLLDhzuUL+hhf3AOy26CqOomSTqKIB+qbpPHCcvJobrSYtEVVR1KAypeNPDXHTP0heZUpYIXKAVvRn5gxcKLTwNpsu/2kZeaSXEHrFJPsSgn7+qryKmPQxyk0Bv7RzWgpmqBhKdRlXtZ8tt4ucuVLlpdOG9zha5iao7DS1KK5SylRtnjT0N+hg7QPZcyiTMWle4DLzBy5QZy5C2g/REtXdDFnc+WyC+6gjuo97uJUI2BmniKbRpOYEMTLjzu46gWyvns9I/w0dB8oyLB3cZBpncmfNCvErmfeMJj2Mj12LHo9SY3BjyMgMqiSUsgggseEWrQVdMKMWI4gbEWPURkZGfMtFEXjQ9YuZK+kIU7u4Hs0JO1klMpae7GEEOQMvIZDyjIyMkexY9iunWTEi5pBYGMjII4XQrJcnfEq5xc3j2MhGEhRNJVcxlSs24x7GQYgZqFF2iKTNJzO2MjIYUJxkdIhEwxkZARzDKWrXLZSDhL7G9RkfOL1T1KikEm5G4RkZBJZCTvlb/AGjBOVv9oyMgEjO+O+PO/Vv9oyMgo4875W+MjIyC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QTEhUUExQWFhQWGCAaGBgYGBoYFxoYGhgcFxsaFxUaHCggHBolHBgXITEhJSkrLi4uFx8zODMsNygtLisBCgoKDg0OGxAQGiwkICQsLCwsLCwsLCwsLCwsLCwsLCwsLCwsLCwsLCwsLCwsLCwsLCwsLCwsLCwsLCwsLCwsLP/AABEIAQMAwgMBIgACEQEDEQH/xAAcAAACAgMBAQAAAAAAAAAAAAAEBQMGAAIHAQj/xABFEAABAgQCBwYCBgcIAgMAAAABAhEAAwQhEjEFIkFRYXGRBhMygaGxwdEjQlJicvAHFDOCkqKyJENTk8LS4fFUYxUWg//EABoBAAMBAQEBAAAAAAAAAAAAAAECAwQABQb/xAAoEQACAgICAQQCAgMBAAAAAAAAAQIRAyESMUEEIjJRE2FCcTNSsSP/2gAMAwEAAhEDEQA/ALVSU4wJsMhs4RJPkjCbDI7BEtN4E/hHsIV6e07LkDAq6lA23A2cmPm59nqR2N5MtJAsOkGU8gYsh4RsG8wu0dPTMloWkukjYdu2GNKr+n4wYOgTJVyE5sH5CE65TOWHi3cYcKVAOG19/wAY6TsEQWdLD5DLdzjWnQL2Ge6DJ6fb4wPISz84TyUvRLLlhsh0G+NkSXewflEksW8o3l5wF0KVWZSF7hIbg9w4fZvyjQ0abu5fZkOgyhlUHWVzPvAE+YnaRGe2aUay5SRklL8g/nBCJY3DpAqZ32QTyHxiRBWdgHNXwDwUmcwtKBuHSJEpG4dBAqZKjmtvwj4kxPLohtxHmT7CDr7FJu9SPs+kSInJOQfkI9kyEjJIHl8YJSmGTQjIpeI5IAttaJEyFHMpHIP8BE8u3SJUmKKSomyOTRJcOSb8B6AQRNpkhatVJLlywzePUG45xLNLqPOKKXtJvsiRLG4DpBcyWkYbDw7hA22CFF24AQ0ZaYJLZmBO4dIyPYyDZwkpvAn8I9hHNK9RqKiaRfESlL3DCwt6xf6+r7ukUvdLtzKWHrFL7KUpxIfcT/KYF8XZoxLyR/o90qtCjJmE5sz5HZ8R0jpVIb/u/ERzDTlJ3Fa4sJqUrHPI+ojpegp/eBCvtIvzcP6vHT3LkvIMnVhqoW1E4hQGxRYc3J+EMp+7deOV/pF7SqximlEpwkqmKFi52A8veFjBzlSJou+le0NPIVhXNTia6Q6mOYxYQcL8Ym0FpGXUyRNQWBzSWxJVtSoDI+8cPY4Q3iUw6n5RaOy1caerlggBExISWU+JKiyFEbCFDLcTGl+nUY35Os61LH56xsBlGyMo9IyjHQxXKyQlS1EhziO0tnuiHugnJIHID3gqpGsr8R9zEBjK27NEeiNKXghIAiEqA2xqKhG/peCrOYWFiJEqgZEzclR8iPeIqzSBl2IDnIOCebCOUXYKGMyeEB1FhAVXpvAkKCDhU7KORa1oqGltLKUq9zsGzlyEJKyrUoYVKIANr2HlGrH6a+xXR0OT2jKgSAggAndlszhjQdoEr8QY8Lj8+ccq0dUSxjdQOGUoi4Gs4z9bQZQaVIIIL8otL09dA0/B1+TXIOTnlE5mKJLSznttFN0DpUlWqpnz3HcWi2yphUHeIvWico0yRKZn3RzPyiVcklnmNbYIhSk74nKR6QVIRoj/AFYf4i+o+UeRLhEZB5HFB7bVOGlkyhmvC/IB/lGnZGTrN9lPqWhV2sqsc6QkZIlp6kA/ARZexcrxHeQPc/GHmi61AA7f0b08qcBeWQ524SB8YM/R9W4gZZdwCociQ/qPWGmlqXvaRad6PUBx6xUf0fVOGam+Ywnzy9RAXQPlFl8ragIWpR8ISXPAXMcBr6gz561kn6RZPJJL+0de/SXXGVSTGzWyBv1jf+V445o0Os8B72jT6SOnIk9IKq5uB1H6qS34lWHQPEctRxoU9zLz3YN3lEWnjbmsDon5mCED9jvxFPC6fnGutAXR3nQ9WJ1NKmfaSCee31eJVTfDFT/R5X/2MoJ/ZrUPI61/MqhvQT1rXMd2Spk2a3x2HzjycmpNDxjewGtqXWpQWMJJIZLln3vA2NJF8auavk0ZVICFFIyBIHkTECZd3c8oyXs2RiqCZbbEJ87+8EJmq5coGQg7omCOIELtgaSIdJ6S7pBLkqNkj87Iq0ysNySStVyfRozTFWJk4spwmwHAZnrAUo4i8bcOHyzpOkEUlGpZCEAFSsn2byTuhhJ7ABetOnKJ3JSG/mN4Zdl6MsZmBZKrJIFm58/aItOVVZIKFKU8tagkgBAYO5vc+HbDvJPlUSejRHYaXgUqTNxOggYgGvxGWW6KjVUS5EwpUkpUk3Hy3jjHTez0uWlc5FMod0hZAcKtrKLAEOwLp8oH7aaAXPQJiFpxywbYTrJzYHeGMH8jjKpM5SV0IOztQAtJfpHQqdQxYknVVY8Ds+XnHI9EzChTKL3fdHTNBzkrlFmYk7TnxfbAyLYkkWAIH2o2UpAzVEdPIQUg4RlvJ9zEuBI+qnoIkpIhZ73svf6xkLF9opQJDEsWcJt5RkNf6O4s5ZUKxVAfcPQAR0bsdIAlA71H0t8I5fJnPNfgOrR0vslPaWBxPvD5NGifwGks6gjmdCe5qZqfsTHHVxHSJKnQ/wCc459pmXhrpv3gk+TB4WL7Oxm/6YK0FMhD+IqX5BLA+pihdnA5XbMp9HPyht+kuoddO31ZWHI7z8oWdliAlZVsUD6GPSwRrDZmn8qCNIUj0tQo5y5yT5KcQPUS/o0H/wBiYYmoCqCt3lUo9Vj5GBqnwSxsK0+7wyf/AEdLRcOwNQP7UjMBIV0JB946Fo6SQhJJuQCegjk3Yyae8ngWenm+n/Udfp5hwJJF8IfhaMGeP/ow37Ss6UBxqIUkJxHZfCCSfNgYCp5JwJKlKCl6xZhmbDLYBGVs7vJi0jfhHMqc+zeceVFTrKAyGqLbE2+EYW3RsjF0TpkJ24jzV8mjWuwIlqOEWG1zfIZnjECZ6oV9oak4Alzc+ghY3J0NwYjLAFkgE2sI3ppZNhns57IgAcgbYY6MQDMF8j7R6XxhZKW5F80dhQhKAQyQBmNkIO1ek5cxCUJL4ZoBOwkpcEHaLiI9NVwlytUh1HDyG388Yr1SpCRLClY1pqEMp2SU4sJ8gBbltjPgxc9sWS4uy6dhyT320laztJtNW9osYrU8/IxWf0cTUIqFLK0XKrYgPEonM84fVsyWJinWDclk62fEGO9Rj1yX2I5JzaKDVUQFb3aRYrdL2sS4+XWLTR0q6WeuSW3hr6py88+kA6crZMqolTVpWAAxWUls3AsMxDut07S1E9MynWoqwsXQtIbZdSRt94eKbx2wzlc1Qy/XjLSss4SMW7y6xmmqtSZMshgqcAAGuMWbfuv0hdpOXMmIaURiOYKcTjNmxDdA1HXVk1ciTUU0pC0pKgAS4CSUgviIuPeBDGmm2SlpoKTRW8R6CMhn+pT/ALKP4hHsT930U/KjjkyXgmJO+0dJ7GTQUkE3B993mDFH09RkE23FMHdktNYFAnZYjhl6H2aLTfJWO1cS+SzqkcT/AFGKP2rlvWhv8MPwLlvaLdTzgJa1lQIxqILfVxEj0iqYe9nqmLdOMgAM6gkWSAnfd24xKAIqmVvtNTlRSSM06rgtYnbkbnZFc0LMVjmIJIs4a2R4cDHUu2ejcFPJ+4cJ/eDn1Ecv0rJMqamcMjm2zZG/007jxZPIrXJHRNP0yZ2inloSD3aSrCALy1JxPvyMUI0k5cpcxgESxiLnNt0PNEdo1Spa5filrBbLVKrEh83bI/OI9I18oyDKlkjHZTjIWJ6/GOjzg6ryBNUS9gJSjNL7ZbEcJik26Ex2RZADnIB+gjmP6O6W6ppFlLCE8kJJPukeUXvTlTgkk/aASPPZ0eM/qJJ5GclpIrmiJatZZKdXExJ+vlcNk5HSNU0ah/eIA4BR+AieVqSwlTBRVe73B1j1j0zBGKT2a02QS6PfNPkg/ExXe0cgd43eLLDcBFnTMEU/TNRjWovmbchFMPy0HYFLN33RaezNChSSpaMV2FyOeXExWkEMBF20OnBLSODnmbmNHqJcYkkrAu1VFLaThlhJx2IJ+cVqcyk05P8A5L+FLMSSDiF/IjjFr7SLxd0nipVvuoO7jFNw6lMQADjT9bPVP1OcP6Z+3Yk1tItPZ3REufLGJKdVaV+EHWSSc9n5tF+QtQyYcgBFL7GzVALFmtdy7udh2M3WLWmYYzZpPk1YZx2aafpFTqeYgl3S4H3hcN5iOWaGnm+sUnoY6vMq8PPdHNNJ03d1UwMwUoqHJWt8TDYZ3aDFe0t2hNIJIAD4k3vw3GGU2aBXGYo6iZaUk/ZC3IUdyXDE8RFLoqm4YscotlNQS6iXLWoqExKcBWhZSSBZiRmPnHSVCuiy9+j/ABE/xD5xkVj/AOoUv2V/5q/90eQbiLxX2aV2iO/khvGnLiGFjFBr6CZKWVJCnHiTkebbY6to86g8v6REs6nQvxpCuefWAp8WGM/DOWaO0yVarKJ3BJN8t7RcNB0ChMlzJmeNgnMjUWXUd9hYZQbIpZaAopQkHEq+3xHbC+u7TyZZASCspU5ZgMiGxHbeFb5P2oeT0WHT1B30haBmQ4/EC4+XnHJK6jfEk2zBB2b7cI6Jo7ttTziUHGggAkkApHMhRbm0KdOaLVNmzZiEukqzSHFkgbNsPGTxvYsF4ZzumokyxNC1qQsEYElBIUHZTKyDZ3jTEjGHVYm7EO1nbjnFv0voyZjBwEjGSwBy1X2bRFy0bRpClkDCCkJSkCwAEan6zXQHhS3Z5SSkSzJlywyAhRT1Tc8S56x7pibinSJY4rI4JAA9THr/AE6Buln1UPlA9CrHUzpu4iWnkgX/AJj6RhW7Y9AM3XTiAcy5ikMCBiceLdcpfzj0SJhH7PqpPzhBJq1ppFBLBlIV3hV4WUAThYkxZaYuHdw5Y7w9j55x2SFbHT8C6vMxCFKwCw+2mKaqa5YhvMHc8W7tKtpbDNRikIWSSXOcX9LFNN0GcqiN6GmMyahKWBJ25WvfhF0lUUwC65XVUVrspTlSyr7IbzMW5MsxP1D91CRZUe1k1ctaiSg4JZIIfaDvhXVqIMjCzJwq27GcfDMw57RSMU1YILMH3MQ0AzaWUKdK9YzVOEkGxVcOonJrG2bxbFNKFUdKL5Jlk7JURUgqxFCSWDpxYmOeYbOLKKIf4qvJLfGKp2GVOU5WnChIw2L4lZv5fGLklEZs3yFbbZCnRSCSSuYTyHzio9t9GCWuXMSpRSdUggZpvY7m9ovCF7A7/nbCftfTYqZR2pIV6sfQx0ZUzovZS6OekK4cvnF07KBCkqCioMxDNkbbQdsUOjlHxE2H5ZotvZaqAUkZEuk88x7RefWjpKtFs/VJe9fUf7YyN48iNkK/Yv0bMdA8v6RBbwv0Sfox+EewgozANo6iEk9j0VjTU2Ysqky3AKlFauGLIGCdGaGlywgsFKCg6jcm2zcInmTUp7y4uol+Eb09QCEs7YwHYs+58ngcnVIs+iv9opJFQVBJw2xNYYWAsf3jDrsTiTJmylXMqaU4mzSQCkvtLQs7YTykgfawvvbGnE2+0NOyayUTyVu8ywc6owJDYTkbF2it3j2CXxGlUnw8j11Yh0ZP1Vr+qXI/CAw6s/nHmmJuGUTtIYc1EJHqYArzglJlp+spMscsj6CJxFW0eV9Z3a5cxVnlFubkgegjTRE5MqnxqDsHLbVE4lepMK+0KFzJ8qUkghUtTA2AIO/z2w9ppDIlhrJSPM5nqXh5Lik/sfwVjR8n6CplFGUss5DnCt77shBWgatZlJACSwDuWLjUP9JgmTL+mnJ+0mYObufhC3QK8NiLEqI6gn3MG+UWUoF7U1S9qQMIsQraYq9OoNFh0/UBRVlc25CFVFRiYQlIIJ3m3nt3xqwNRhsnki20WfsrKmJlukJIUXupja3wiwoXO3S/4oHokJSkJAsA0FowxgnPk2w8aQl7S1E1koUhBxXOFQ2WAPWIKLQC1S5ZUnCA5wle87Q9osRlIJcgEjIsIkITBU6VINmlKicgBKZcoAZAKEEibUfYl/xiA51ZKR41JFwM7gnJ9zwZKWk3BcGO/dE2epnVIf6OX/mCINIqqVSpie6QXQbBaXNtg3wYSGiCnnA8tji4gWrOSOeUU8sp0tvBbL5ZwdoasCZhUAAUkEDiC2fEQu09LMuctIyxHobj0MTaNSjVbESTdsTOOMbNONjT7Ohipqv8BP8AGIyFkjS4CUgquAAebRkZqE4lbm6SWpQQTqpAYC1wB8zBkitQV92+tm0JpydfEFC4FszkPLZE1LMMsFRKA5cqKfLMqi0saZRUORNKlKGEhKbYicyz5bogoKlRnNhICVJD7Mxs84Cn6VUMQMzwjEoAAEBs2CXgbRkpp6Al3LLJvk7ByovAWPTsLZY9O0nez5KFeE+hutJ6y4N0fMCFuCNbVXx+qFHeQp0vwAiCpngzZRe6FJcbR4kX/jB5GIpejzOnqfEJSVY5ZTkp1XHUE9DEVtVYPFDnT1KZshaAWUQ6TuUCFD1AhDRT5k+ZJK0gCViK2LhSmwuE5jO4OV9zxY9ITsEsqOQDxT9E6YMwKBCNeZbWwqIzGJIBLvvDbzcu+NNxeuhI9DM4DO70HGoDAEg5MS7pzzYcGj1OkFCYRkWH4WFjhLl2eFImqM2YlRUUoOqlYPdhYSxDsopdwW8JDwLNX3M3WWFISE4cKAgJcsUpKc02GW6GeOyiRcaerQpTsHa5NyBz84qk3Rc+S7gFKXUFAWwgEHFug6lrC+JDlKsnDMdvMZl9xyzgztHMApVkvyTtzIx/dHHa202WGnxB0UCskzFEKBBG1vkYZ9nKBeJSyUjYMTh+VojQobs4Nkz2yik8j48aLfiTdjxCJm+Wf3294kBmbkH/APRMA080kOTA1RUEmxtGTth4McyZsxXhQDyWkxrWVkyUgrXLUw4jkB1hJSzwOEJdIaVMycpOI92lmBZnZyeecWx4uUv0JP2oDrqmaTMmEnBMISsbyNYA7cLmLT2Z088pIIJOWzkNucVOtnqSk7EnjtZ/OBKSowtmG3bv+26R6EsSnDozXs61/wDKNmhfSIRpKWCSygTcuDGaK01MXKQrEXKQ99sGp0mvaY8ltJ1RZJlI7UT0Km4gQbAkGxtbbA+i62XiSVIYbNz7zD/tQrvg5CXQ+wORuipysKSXSVDgrDG3E1KFBlF6ZdhP4D0jIqKdMKFggsMtc/KMjvxMHFkcydP7xKSnAGzbO2wmGekkgyJgI+razmzfLOJ9Oy2MojakD0/5iKQjEhQOZSWGYZmF98GUraZ0eiOpCiZtxrSANpcAKuDaJ9ELJny3A/ZBiDYgKF8vy8bU1OSJZbOQxfYdgIz2xNSyShUolnlSyCM82Nj+7CuSaoLHdTKCpqmcASzjOywLD1AMPAosWtqhvURW6muEqVqjEoyyS23EQVF9+bcoP0dXd5KCwXChvB+sdoJEZeLqxJIi7Q17U6gHcpIB+8ohIbrFHVUJpp2JKSpXdlLlsyMssnwjkYsmn6vF3cpslYjyGXqfSF9fRiYqWU4m8RBIOb5sBGrFJRW/JyjYLRr+jV3iUICpZXiCNdlKKAUl38T2DvlDPRVPLmgrVLcKJUAS/wBYG5JzO0AtfbEZ0ZiUla74JeFI4YnsNm1oY6KkhEkJYPgZ+YgZMsWvaOlXYDoZKQHJdplsT3BScs+t+cOtM0SZ8tICmQ+JTsCSzJGIhwHLEuDsDPCQrEsoCQ5SQySSoAO44nlD2ir+8lKSFgKCU+Lwglw5uzuX+ETbafJAkJazszMQlPcqCz9/w4SdXWFgwZ3d4Hk6PqAQFIlufvg+b5Rb0TcYUCSCk58gGSptu4RJLmpYJmMHsA+Zz62vHPI2to5TaKzUpmJSxlA/hUn/AHQomzb3lrHk/sYcacn4Zyk4cIDNmxtmH/NoWBybGFSrwVTYGuckC4WOaVfKBNCJlq/WMZLKLAsSBhyJbjFgnSCmUSc4Q6JryiRMQCdeYXG9yzCNGN3F1+hJt6F1aNUOoEgOMhfMBtlsPWF0pJUxBzLEboPADKBuUrcuMn2cbCMpZQx3SyNvnb5xuTpGZ7LzoZCRLQAoWSIYrlsMx1hb2eMlclGOUkqAZRuCSLOWOZZ/OCdJyJAGqlSTwWr5x5E4+5miMmL1SyokH61oGHZYkvjPk/sY2lU6XGvM6g/6YsEihQwafMB4hJ+UMpOPTHlIUp0BLA8KvWMhwqgP/kq/yx/ujI7lL/YTmIu1AOCSRsb2EAyJqh3YTd833CLFXUXey5YGYH+mF6ez1gXP7yiW5ND84pUwRYKmq+lUVzMASAMO/n1ieVTlWOYkZ7SWOEWYRKjQiEruc0A2G3ErfDampwlCgMgkwsprwP4sXmnWAELUbPiCUg2wkhhtFvLJoY6ISEyJYZmQ23eXN95u3GPdLJUVjAQFMQks+y4vvBhZo6p+jBu2A4ncsQbMTnbPkIVXKIr6ARNEyoW4OqyQdmV4aTpLMWszcYr2iwsEqLpUtb3Gw8IdLnkBlLc7khup/wCIbMmnQYB8ojDn/wBRLoxYwB9o2B9+Y8oUVCykC4ckAOQAX3kG3Nt0T0JU2RcWYFh0yPnEVGlY73oA0vIMpZXchQd9rjMk+jQzXNCTMKXALEFP2VhKhZOTPYnLyjepBWghyPW/EA3/ADuhboReqpCgFLQsgv8AYKVZEi1hw+EXi+UbJtUHVlchdOCtLqunEQ2FtYurby2ueMOEhCkpUVJstmFrX2jMWBgSXo4TZA79CGOF9gyGdrc+BhNQTUyErC8WJOHaCCcRTqA5pYpeDSa0L2bdrFYpkt3GpsuHB3/OB6GXLTmoPzaGCpxWsrFk5BtgETuTmx5h4nJ6opHSAdITQZZAVcsM4p1TMKQ6c3YWsC5D+8W3TUhJQBgSDiFwGPpFLrZZQMyVOdtrG8avSxQmToyTIOEtYkjXN3N7nlug9CXTObJkX5X+cLJHeLBYYkpzYXN2sBmYKkU8xZUlKSh2J+rdWWq+28ap9EI/0Wzs54Co5rLnKCa8uY9ptHrSAErlkC1wpPwMbTKWac0IPJY+LR5k9ys0R0iGjp3LmGstMAIStOcpfkyvYmNv1oDxJWnmg/KEaYW7CFrDmPIVTK5DnXGe8xkHiwUPKQ2Ry/0n5RP/AHcDU5sgcv6TG6VahG4wJ/ITwQzpaVkhV2RyyWT8YlQqyvwmI1J1k8UH3ERTVslW9i0LeyqXtI9I1WJTpLAYgSzvZrNlzhQuoMunNwMKWA2gls355QTKSUpJNrbd5Nn3HPrAOm5ICQAGxG43kAXtF8daQGhfJnEK+0TmXcnz3RMZyicgNzP77TAdcsSgjeQS3G0aUVaqZNSneCQOIsPj0jU8fLYFNRVBlerERiUrGBYBi75hrseLiGujZ68ABLqGSvtDiN8eS9G/RqKrr2luAty/5gmo0Q0sd2WDavDJXsT0iEuLXEZP7DBiUHLbjz/PvCeTXCWuYsSyt1JBAzs5BJYhtXDffDSlqba11AMeII2jrCrR0xqmb3bCxA4lIUPeFxRSuwS2NJ/aeVOlrSQtHeA5MoAszsCH3wtpCkOEVI8wtHkc4n7I0gxawSoKTtAPhUN/OK33SlLIBZ1kDqflFYxVtIXRaUd8fAqTM5Klk9CyomVPnJ8Ug80hbdQSIq84suWlL6xYuXa7W6xJQ1Sy5SpScOZBIuIDxasI1rtIJUwWJiCL7CPgYUVFDLmIYTU5vrpUk53yCr8YLladm4ScaikFiFMq7PkeRjFaXB8UiUoHbgKD1SRDRTj0B7PaOlUh8Hdqs1los33SQfSGFFo5T95MBxbAxYcTshXMq6Y5yVoOerMf0Wk+8ahRGDuVLZQNjYjC21J3GA4thsswPGNgYR0tYCkBSwVDi/vBQmHYYzuIw0CjviQVCwMz1hUZyhtjdFWrdC8WjqBahasStc5nYN/KPI3EvFdk3vnv8oyG9wdDamUcKPL2idahjaB0KZCf3fcRtMVrEwstyJE1XZaPwq/0wMUOCOBbnHlZPeYjdcDoD8IyWq55GEp6KL4miJRKmNkhiX+ttH54wFpiU6hwBPW0NZS9X90e0Kq2cSFnYCEjfa5HpDwuwNlS7QuqahOywHleBezQKqpH4i3kCAOjw10gn6VA+yCo+TJHuYVdmFf2mUd6j6hUetH/ABP+jPLckdJSh08Sl26xNUq/s+Am5YdTYHnrh+ME0UhwTawHsHgPSQKAkAO6gWIs4LltxY5jdHmLsrYHJkglTgbR6gedoXaPpCKtSQW1SocHVs6GHhUl2a7LP82/96AaNLVS1N9VI82Jb0eDB7ZR9Cqn0gZAQRtKhmBkxs+UQSloMxJSgodTkEvm+VrQDpKxlj76urCJdHXIYMxGyNPClYoZTiQtSVlakqQciAQWVv4xHo5QLpUQApTb9nC78RCRD4WJ27fxQRMUWSPv/CDw8Wd+xqvRxly1BwUlYIPDCQH47I20hJZMsj7H/PxhfKmF9ZW/e3SGM7TBQpgxAQmxv9VzCPlYeiLSEgKqEA7khs4MpUYag4WAS7bhqnIQGJ/fTkLwhJcWGRbafJh5QwlACerI2J6jKBJuqOGX6yT4glXMA+8RGXJOclI4pdP9LRGDG6YzW0NSNVUUo5GYn95x6xCqhI8M7yUn4gwQpojmGCmzqBpZmMNaXluMZAwTGRS39Asdyl/RDgkewMGykO52beUK6dX0I/B8IMmTtUtu94nLTZNICpq9M1IUAQULKb7XSSCOfwjcTdYwoUoSglt7n1iM6VZ1YbcTFHibdoZSSVFkKxhB3D4QomXQgfbUSfMt84Dl6eSpJSRhOGx2btojaRWpmLTgdpaWLjax+JEdHFKPaBdiivm680geCWkD+Yn4RD2ISFT0k/UBI9nPWItJTGlzj9uYR5BhFz/Rp2VMySanvQl1FASUP4TnixbTsbZHoO/xOjM2lK2WGkW/IkjneItITPo+RJ6W/wBXpDyV2cUAAJqW/Cd774Waf0GqVKdSwUklNgdqSdvEGPP/ABTXaKxyRbEUic+E/dPUjF8B0jejP0x+8Q/8ASPPWhRSVWEoJyKQLbPy4gikm4VDhhJ6p+QgcaZoZXNKLfDs1zydoI0Otj5/HZEGmEspswJpb1jzRviIG/Ivv4xs/gTXYIlTE7sZ2PtMTVhZKdusPaIRlf7ZDg3zOzZG9YNQcFCH8gvRNJU9r+vOPK5WsoEZpFxnlGtOQ5u//Ua6RBCydmEP0hUtjN6GWgm71AuXVDRjjVe/d7M822wq7Nr10H78M0zlErY5Iy3a3LdEMvyCuj0Yx9f+JL+oglKpn2UK/CtvQtEKJu8NBGIRBsaiKbUEeOXMTxwuOotAdVpBATqqc+3OGQURkT1iv1S+9mEq8IueIFgPMtFcSTZOTaAv1/iror5RkTKmof8AYy/X5xkaeUfonxl9ljROaWPwt7Qm0rpc4SEk4mHh2ZO5g1Ux0JH5yin1llYi5A3Z3aJYsalPYZOohkurVcEYlOLtf85R7OmKyJwhVrnPbkIClVV8Qs5Ge7KPahKR3gTdLApvvzzyvGzhsi5E1HLK5xRiJDgXDZlrCLBoihwmbhxKvhFhe9stsVvR1QUTSogAgWcuLA3Lb4v/AGXqGloSZagV3KmtwvutEfU2h8b1ZTKmgWZQQoFJCypQ2uVZR13sRT4NGykptixF/wAUxR9orundEJKTMQDiDlVyXBzs7PZ4uOgZeGkpx/60+of4x2PI5Inl6smoqgoOFTEdTz5QB2+qQKdG0Y3t90fIwzqKfEHDAiK7piZLVgROyuWvnYZjKFySqNC417kyhrJStQByJbkFt7KEeyJoZzlnfMOl8vzlFjnaDQSVSziG0Yr33dBACtCI+qMhtzFmiHKPk2qRWNMENl/eXjNHL1j6dYH0niTNmpeyVpZzwiemBSE8xGlqo0KnbBZhDm2Sz7xNWr1B+IRHOAxqexxHfv4RtUXRa7KEHygeDahBKmJ3sR8o30lJOJTZBIfflENAllWzc584n0mshfknq0B/I7wF9n0nvJY+/DeQglaw7ag2OLqfLyhPo0qMyXhcOtoeaFlY504FIKQwF2didojPk7sc0wLGxCvwqY9CIyZNw+JKk8xbqLQ4XotOzGn+Yel4i/UVjwqSeDsehiDYbEy6hOEkK2b4SLmjK+x7PFm0pKKUEzJYyzIGf4hFXwE5KI5Rpw1TEk3aMfgroYyC0ksPpFdP+Y9huSO2S1hKUJALAN+XhBpKWcKi1rX6RedATJU1DrAxpsMXwEZpvs/3yVawBI5C0CORQnTEluNHO6U2uAQVjN93CCFU5V3gDhJyOxgBD/R/ZCeCyilIxO/iccB84s1D2dky7tjVvVduSchF5+oiuiSgVDQOhDNmpUUEymZZNhkWvYvllHRaOkQgAIS1mzJsOcCVFWhD3AbPh028IVTe0OeC5P1jYiMuSbyMtGFFhqKlCHdQsHIBD9Ijo+1qAySVIAAAsFJGwZXbyilz1KWoqUbm5b5CMCm/4jopoLgmdPk6QKhiSsKB2jCR1EAaSpO9OIllANkPaKFKnFJdKik8Cx6iGkjtJPSGOFQ+8L9UkR0lJ+RVjp2hlNopidmIcPlANVW4NmtsBLX5wzo+0ktQ+kBln+JPkoXHmInraCTVJdwr7yFAt7iJKNPY3J+TmFWZkyZNWEklSg7BwCLQRRLxKwnNuPsbxZF9j1ofu5gVrOH1FB8xZwcuEB1VMtH7aSS31mb+dNo1vJFqkCJXSfpVsRZRBB5xHKzmCwdaeMN5+j5SrpKkKNy7kHzzhbR0EyYmZgD6zZjNJc84pGSYrskpHtb88TnG2kR9KOSXH7sZSy1oWkLThvZ4krpn0pD5AFuYhf5aHvQVoSqAnyh952vsixdkQ5nEX1vS8VXQ6QaqQz3Vfzi49hkg9/e+OI5Y6A2PSIjWAcw8GrkRAqXwjNQEyrdp1sUpyTn67jCOvwS5joAWhSbBQIzF9224MXbSWjRNSx8jtBisV8mZLlmXMR3kv6qr6p2MWLcjFsUq0F7QCjs9MIB7yTcP49/lGQEmUW8aP4j8o9jTsW5CeTpFaFnCbPkbiLLoztYzBduesn5iKZMVrFt8bBUWnijLsWEtHW6HTkqYLnC/mnqPjHukTOSn6FIWk7QdYDcBt5u/COUSapSC6SQeEPtE9qlyzrOOKfik2MZZema6KIOqJi1K+kJBGwjCR5bI1sOfD5w/p9OU9SB3qEr+8PEPLxDyjdfZ1C0lVPMCuCzlwfZ+8IS600NyrsQB9hiSWok2HntiWopVoU01JSeOR5KFjGwSfKA2gp2RBHmY2MobmjbEBlaMwk5ZbY4JDMSOPlGqJZBcEg7w4PUQWEgczBUmlGZvHOdAZpJ0jUAftTbLEEq6khz1hpTdpQLTUEfeRcfwm49YXzEg8OEDTJG8QqafYOI9Io5/2Af8tfwJ9YXr7HJS5kzCHJLLDhzuUL+hhf3AOy26CqOomSTqKIB+qbpPHCcvJobrSYtEVVR1KAypeNPDXHTP0heZUpYIXKAVvRn5gxcKLTwNpsu/2kZeaSXEHrFJPsSgn7+qryKmPQxyk0Bv7RzWgpmqBhKdRlXtZ8tt4ucuVLlpdOG9zha5iao7DS1KK5SylRtnjT0N+hg7QPZcyiTMWle4DLzBy5QZy5C2g/REtXdDFnc+WyC+6gjuo97uJUI2BmniKbRpOYEMTLjzu46gWyvns9I/w0dB8oyLB3cZBpncmfNCvErmfeMJj2Mj12LHo9SY3BjyMgMqiSUsgggseEWrQVdMKMWI4gbEWPURkZGfMtFEXjQ9YuZK+kIU7u4Hs0JO1klMpae7GEEOQMvIZDyjIyMkexY9iunWTEi5pBYGMjII4XQrJcnfEq5xc3j2MhGEhRNJVcxlSs24x7GQYgZqFF2iKTNJzO2MjIYUJxkdIhEwxkZARzDKWrXLZSDhL7G9RkfOL1T1KikEm5G4RkZBJZCTvlb/AGjBOVv9oyMgEjO+O+PO/Vv9oyMgo4875W+MjIyC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IcAdAMBIgACEQEDEQH/xAAbAAABBQEBAAAAAAAAAAAAAAAEAAIDBQYBB//EAEAQAAIBAgUCBAQEBAQDCQEAAAECAwQRAAUSITETQQYiUWEUMnGBFSNCkVKhscEkJWJyJkNTMzREY5Ki0eHwFv/EABkBAAMBAQEAAAAAAAAAAAAAAAECAwAEBf/EACQRAAICAgEDBQEBAAAAAAAAAAABAhEhMQMSQVEEEyIycWFS/9oADAMBAAIRAxEAPwDMZzLIM1oAZG0kPy30xsJGkE1w7bm3zHGS8Qx6Myy65A8snb6YvZPEGXlgT1wwO46Lf/ux/bHJZ0dOCxdmE0B1Ns3rgiaSTUvnb98UUniGh6qELUHS3/SI/rg38cp5VV4oZ7f6lA/vgNpbCo3otlZ+7H9zhspe43YffFKfFNLa/wALMDbgug/vhkniinG/wr7D/rJ7+/tg42bpzVFsWbWPMTf3w99dr3P3OKYZ6swV46YCxtdpRbv6fTAkviaclkSCHYkGzk97emAppujPjfg0ilgq79vXHWdlFyxt9cZB/EVaQLCJR6iJj3Hv6E4SZ/WMCJZ40ta4ENvr3+v8sO2kKuNs07u/8R551YikckWLf3xk6nPa5XKrPYAX1dFfb1++Ap87rmVv8a/sNSD19vpgqmrC+OjZSOTYajtsN8Z+hH+YZgD3Y/1O+KYZnPqfqTyyC1gOqeft9cWeRXkmmk3tIqvvybgYzbN7dBzQnUbDbCwdpPsMcw1iUwPxPY5nlxW4sknb6YqJculjopauZo44tRChwQTzuBqvt3HNrEemL3xLEBW0FyQbSC4H0xS+IIMyWmjbW/S+WMF91O50k3+a17H9INjbE0uxdPAPV5fPT0yVSGJkbe5+VT3BN9tt/a4HvgtaGojy/rTy6C7aVQJZm9bKeT/p7g3BvfEVFHWfg80k0gSEEarm6ki5uB6C9yByd7YmzSjrTQQT9bVHp0owewUbnSTfbY3v+kGxsDjPLofKRNV5VMKFaumlDxtuW0AqhF9iLfL2vzfjbD5csaDLviqqYoSAE2AZyb8C1gTtp3seDucT0sdWMpNVUTlIxZbmw1vYkEd9QG4H6uRucRZnl1VXUCzxSa4wNHksejextYb7jcj9P1uML3oZ+bB5Mvkmy8VFHUt5dXUTYFLW33tsAdz6mw9cOpcvjjyw1VXO5Zhpj3uWPc6dXG9tPI298dyXK5kyuSqmqNECJuzHyvv5Rx8oN7NvvztbBseVjMMrkMM0ryqCrwkkOwItffYP99l52Ox06BvuAUlLQ1dAQGiSoC6iGfylO/m3JA5Lck7C1sMo6Klp6CWeqRyyErHGzfmlidje2x8oseDxa98EZLlEQgmqZpCsCM1ioCjUASAq37AA2Pzcg7DElFRwVMT07eSYaugrNcNfkC5vqbi36e/Y4Ovw1YyVuXxUNUssTdNJBukmxQWDXXjYDk777WuMNy6lpKZaiWRQdF9ESgnXewB53uDunIFrYKyjJ4InnkllAjjIZyzWB32sdvLc7P7fusujpJqmWGZSqu4KupGoMd7so4cg7W25+mGb8C9PkrMvracvMtQsZhfk89MbWsf1KD7G5tfscWvh+ELUyaVcK0YA1G7G22+B6KgpqatlM3TWNLsHTh7bkL2G444a23pg7Iem9cDBCkS6WXShJA8x7Hjbt24xm/AKLto7EgHb64WC+kTvY/thYUWiu8WIFqKBjcf9px/t/wDrFDI9dHFUUqqzU7s100sQfMx23sAb725+m2NN4tiZloyQfmk52/T64Anr4KmsqTJdXlYK6qAujSRa5vsLKTc9iThaH49FHVHMKuKOGQOiRAKvlP7n1tvY/wBbbFRJWxU5gWRum1gyFbC4JPrbk3Prb3tixgzJaGqgl1ojU+qwCALIG38ovxax+m+CJ20QRJMBGtmbUw8oYhQ2oe1gSCNtV8Z/0oqbwVE0GY1EEcLiQIi6VCmxXcXA39Rt6X29paOjrok6SGcxyLpYFlJZb/7h3Fie9he+NFNnaPLBPJTRNJDEyqzjzldlLb72F7H0JOIaWcsyRRyW0U5hbcgaDtvtz57fX1wJNVQI5Kl6KuniRF6hjZvJugux5I3t6bcXF7XxLR5dUUkJ1SOsYvEWLg2J5QmxO5B29zg+WvjenionQx9GXWkabMpJI73Fgxt7bfXD6ys0q0MszGCWWSRgEJ85urAC1+bj734vZsVSGugCagZA7VMpurWYmUgXubCwXsVa30NsQHIVpvidAaPoAtN532HBPv6H1B3xeyHXSS1ats8xDDQLFiTfe3N2O3Ntx2xDGwmmkMUUxaQAtaMansy22v5htfn5Rf2wqaWEF2U75bIvw2tzapIaEkmzXsPXYfLt9MQJlCTMgpoVu9/NoN2Fg1zduNx9bjF6HqelG8QYmAaIiPlQHm3e22rb9I47YrqwrTVIip4mmN9aEMBZrHzX443+htsbXKlEXJXfhAeWCM2X4hFZSU202Yi53A+X+mDMkQrWQkIVG4Grn1/ne+GOUSlujLEOPKy+Xm/l9LebVxyPfD8gOvM43JRmDMCUYMoFhsCOb84d6wA1PSX1xzFkIdvkvhYY5+oqfFkQaCmJ0+V2Hm4+Q84ysVJWid4wyrUsXkiAQH4eLUT1ZDa5BF7L3BtxjZeLFtRw2sAWYkkf6TjKZjV/BwtTUFNKlZITNJpv1QwJZJgwuGQC40Yk9luG3GgTM3X4xIcsZquodNQbSjidLahKlhsdiCntbti10yJHSQGokqsxaEfDrHYr0R5lkZSLg9tPe2BaenTK4hK6pV1tSerDHGAyzEHUtQhXdFAJuvfFgggyqikqcwbrVUziRS72E7jzLIjA3VeRpPNjthWVk0kR0kAnj/D2d4K+ZNcCzOBHIL/MLC+pQOO+AqOpmoczhjqzI2tenSsW6ImW5XW5v5AFG1udsWlLVw+KKcJMUSsN5DFELPOy2CurX8gG9x3/AKRsq5qrUeZMs1UTtUQgAZlpGyq52VgbXA5t64WjRfkgmR6KWCpiZ6zKpiwpn+RXYnSqyNtpUAtYi2oX98EZnLEGggyxp55pXtFKlQS6yLfykNa8Om4DD33wJR1k2UzvTZn/AImEnpySaDIJ9AFqdOwIJ3YemD6+uocnpJpKF7zsSrzeSb4d7X6Dr31cFh/Y4OTPaTIc0aHL6M0IEk9STeTp60cMRdXhtcNEOMdSFaehkqK8Gtkm8ixQnUlVfdBAVsU0n5v74WX0aUMcmYZmGpegbKiuweluSyCEm4cNvt2wUkaSvLmebXpXCDpRooUUyt8vRcDSXJ5HuScbQzdKgeemdKdqmopaSp+IFjTRk2nPJjjtuHAHta3fFdmuXRVsD11JKzLKdEu2lpGLWWl6anykWHm74J//AKxxm0ssrN8ORboBLEciwPaTc+bvv64PeIi+bZPLAqOSjJq0QtEv6Zf/ADSTYEfbGjXYX5r7IpoqlahzHUv8JWU76FlVQBTOWASnVQLuptviTKqNaTN44xRmlqBUL14RvGrNfeNu6m1/bjHKmkimgWsy5mo5KVNNpFCPl66bsZb7uSTsw9e2OZJNLJU09JNGIfhnj0UpveFf4ix3YsTf2xRWZq8npCRHSN7bd8LFglNZQLXthYtTODqM94sjtTQ9vOQCPpjKJSJQUtVmwp5JJEcypE9ldGVrdRWFj0rHzC2Nl4tU/BwfNcOfl54OMNNPUZHmBrSJ1pZ5LFyFEspW7dNb/wDKPc29cRk/kdXAm4YeSXKo2bLZs6mWSeuu0gUHQzaGFmitYiIXsw3++M7UVrZhWvLVwyyqBqKCwFuw91Bvb6408TfhgbNaEK9CpArY4Lt8M4F2EDH/AJWogNbj9sD51kIzCBq/LzErlQ1QkLFo7kXJQ9wAB5RwbnE+RWsFuL4yuWjOOjUQiqIPy3MgKaRY2te9jwwPGNpCp8Q5SZKqHRKmzPa7kKLgRdlkvztvvjM5FlMlUj1NWX+Ci802gFydPZV7kgm1jcWvxjUyPJmE7Zdl0hCJGDK/zxwx7lZE4bqkbW7kYEPish5ak0kwbKf+I6OWDMkQVEMaxirkAbSjE7WJAWU2tq5PtgTJsrpUzFmmk+G+F+V50QpEt7aZAeSb2ue/bk4dWV61YiyjJQkiTg9PXIGWdWGrW17FZdQ2x2XwzUUyQV1HM7zAh4lqIgNNrsxnvwRuR684o85RPoaeRQmefxE1PVxS0EFHG3w8YuRQAHaQgmz6r22ve+3BwzxwK0XVYdFIrao9Hy6W5fnfUcOoKyHOo6anqXlFbEVFLUN55y+7tJITt0b9v2wbTT9bVlGaxM9RI+tGibW8jvzPGx20AE/a/fCy+WhoRcJJvsZPWkvSSVY4kj8ulZAVe/II5vg/wq9aagx09PFOrShZIpwCpA7MDwFtcH1w2r8NSQV8NPG/ViqWBQQLcML7FL8gbXv7/XF5FFTZPQIIenVSVLFCEs8dYRs0CHlAG377+2JwhWS3JOM10ruB52sq59TVWUWad9cV5QerLIDuJwbfl24J2tvttgqRYIs6Ig6ZkWQtOsl+t1NanVqb5o7Hy/TEVZUHLaWSpqJkqcwnvDJOyiWNSp/7o45Fxfzev0xFllBLEks8sIdoR0mWSRhJSkNqEYv8y23B9sXUrIrjq3Z7KsN1UqdiB74WJaRNdLC/N0U3+2FjpUlR5rWTI+L2D0kK6WPnPy88YyYngeKaGrnd6MnoSVCACaiLG5jY7/lP/F23xs/FyKaSEstwXI277Yw8dAiVksyxlRNqWSTW2tlNtQK3AIte3r9heHIsnZ6eugBYVXh2t6j2SmisGdFMi0SOb6Iy2zFgAD7HBlPCKKpSsoYgtKLNUQx+dsuMm5KDixFrjtjlXDdKeniVXhphaOM1DukRI30Fj5u1r+pGO0tPFQUlP8I5jZGctGkrWUkWNxfjgC/I9MS0Xb6iSor5sxZhly/DQqhlkLL5aQKd5FYC5JBtpPfj1wDX1Cx2yrKqdz0/zm2uzEWZalXXk2JuuDaUNErKrNCquXtHOxVTYi/+sjYBTyDf2DKTL6WnFPNEoiInEhaOUllbvbfgceh3NjaxXtk0ElgYkUWVQIFQVtVmBPSj2dK39SysDumnf6nBTU9clIuZU5FXJVuEaNoG/Pf9aOp+UCxuSdrC2BsypFqKyeUkS9UqXJmJsV3FjtfT2AsDf2wXJJK8Mup52lmUJNedmDgarqVvawFiGG5PNt8GrC33BMxo4M9gmzCiaYzL5J0BLzajssOlbARe/H3xDT1keYpJQ5t+XNAzXljaxge4VI4FX5l2GrFhlSLDUa5YIoiIuivSZygXby3544v3vfthkdJFaFooFQQC8RW+tDz5TwLj/wB3tjPDGtNE0eYV2XvLSZlDI0jnzPDJZdIFlMNuPe/J2xDMXyv/ADLNuj+I1KFhCCURItwVRhsJrG5xIaaJZIlhigWKMs4I1FEYm9x3BsASf4rEbXxEtFTtSTR6Igxn6o1gsNRt5vTi9zyTwd8DNsSNLIBltK+YO2aVky6EQr150VlWNCQUqAN9ZU7NiWeqglmpY2EoDQumX0TObxRBT53J31NbYemJ1QEMH+DtJ3ZAy6v06xtqI3vvuSCOLYEZoRVdRPhTHr2XUnUYbgebnYcjvt3BvSKvY7krPZclkD5RRMbbwJ39sLA3haUP4eodgCItPrwbYWOpaPJmpdTKjxgSKSBQC+5OkG1+O/bHl1bNXdaUrl0br8us3G3Y/NtsOceqeK49cMHcEkD34xkMwnWlhjaYRBqgsAmt2fQO9lv6cf2vjn5MvJ3eknUdWY+SozDW2rLE3spGoiw7fqx1pswJY/hgvcXsSPoOcaNRJFllNVahWU2yTT6yzxkn9QHNh6Yb0qqijhphJFX1NU5aERzMS8RvpckbAcD12PtaMabqjrc41dIz5qq4ggZYoDMNgx59OffCFXXkC2XNcnazMN/3/ljRGaPLZXhrJevpkDs3Ub8q5F12G9r8/wBeMOMVRSV8scrLJT1Z6lHIahlQnayhrWG9wCeDzzvkr7GlyRS+qM4lTXqRbK7+a+7Nz+/8sSJUZgQAmURg6tQJJ3Pp83txi/pI6z8REbU7NJIo1UbVBPw59C38RG/t68Y60qJnB1VUXw9hG6an0IdzruOTbb+1hsMWVU4+EUIbNdguWQHzXHl/V929v5YbG2bCxGW0/JINhz/6saOWlqVzZEeOKNgpEEHWPTqHO/zG9mtx6/vfjx1FVmwp6NogtMS1TLG5EVrWZT6ge1u9t98b8N7kf8ooUGbMYyuWUwIJKnSCb73t5v5f/GGhM4uipQ025Onyre/fv9caHqrWPHTxVcUfnJWwdRLpPy3O1jfkcd7cYZVJVVlPLl9NHDTVocDS8vTcKLamVztt3HpYi/fV4N7yS+qM80Wc3VhR06m5taNdj374iWHN+pF/h4V0v5bIvrv/AHxpQ/xlNUrEtLDl0Y0mt6TBm5AKj1vtb723FocvqUnpxAkkAmEQdRLEQZAOSG+3PFxtg0loHu40ej+Ch/w5Sg3FgRY723wsDeEJE/BIhYrZiLE3x3HVGTo8zkjcmd8TbU8St2c4yYjFJKJ6YSfG1JAMt7NAoUXCc3J7sAeLY0/iRwadDfYEkn02xmJ55IYUWtXXl8uk08sa9V6WQBTx3BPI39fpKckpWw8Cbi0gaYPR08mcUqxRrfp11Id4ZTfSdAHe9zp+49xlnFN5cvgENRWy9KOeZdHTU2PzcH5hdhtvbkYnrJVkallkpSYwbZZlqHeQ/wAb+3H7WxJmWU5zldLJVZzbMKOqN6qBBc057FL+nHpbbE1nKOprVnaeRaCKSiggZ1VSag1CaTNuQQVO4Ub2BsPl3ucDOYqOBKezy5TVyMFjlaz07jmxPP8Au4tz7yfidNSU9OmbSGritqoKqMXMo/gJJ2ttudxwfceomq6jMoo4oxLmsoHShT5KRexI7W5t9z2GMkzJBV2SoGU0EawyVCl5Zze2gXJtvfsduSfbD1MUJ+G+GZqFPLKjyKDISQeqTbZ7lbbi1+DbA9VS1uWPFR+IpC8ZN6bMlveF+fMebe/IxJNWRRz2zOl6lYh2jSParP6W1DYd77b32xvrsNYTR2T/AAVsurG61HKmulkeO7pvwV57cd+2GKYqmWXLqcmly+FRNVuiHXKL8Abnk7fw98RxR5hUZk9PTP1c7mW809vJSL6D3t27fXDCtbQV6UOby6K+Jv8AB117Cb0Use+9gTzwfXGjbQXGu5ZzyU8sXQqaYxUKNohEbDVCwvuvv817E37jfEPVilnTLs4iSoqEUPT1CId4iCVDqd72v5eRiP8AFaeOo/JpP85J0LTlPLGxsNY3+XYWW17j74Fo6OtzKrmy7KZ7TsS2YZkSTZv4FI53+nFu2Ak3g1J5DPJmMskB8mV0TAGJT5nY+p+vL/bA08yV8YNaAwe7wtGwIp7DgLbdCALqCfqLWEEzZhS5isFZanzmNfy5iv5dYvoexPt3+uGCvjWQrltMEzObyLC6G1KT8xueb7W2274KxhhkqprRs/DVWIstK7qOq9gd9r4WKTJ6sQ08qNquJTe5v2GFh/ckRaVnoMkMc0RR1DBhuDjE+KPDlVlTSV2UuWgdg81Oz2BI4I9DhYWH5EpOmcnpptTSLTwVkDU0a5pmZ6uYzqNJJuIVt8q+m2NPPGjqY5EDI43U8YWFjRilhCcs5S5HbPL/ABd4OnoJ1qsmkAgkYq0DHZSe4v8AQY2PhXIIskoi7N1K6YBqiY7lj2Av2GOYWCy0uST4kWtfR0+YUz0tZGJIXXzK2PNsxyTOMrzGOgpj1InYLSyPIPyhfCwsBxU9j+km1OjeeG8jjyWjESNrmdi08p5du+JPEGSUmeZe9NUoN79N+6H1wsLDtJKkc8uSTk5Xk8sTIs5bxMmVmpVak/8Aig3nEYXSd+eNsepZPlVJlFClHRJpjHJ7ufU4WFgLudPPN9Mf6gHxLlVJnVC9PU2DjeOUDdG7EY81pqXMqjN58peXRNGSJ6jVc9Pvb3OFhYSSUlbG9NJ00bmjho6CmSmjU2QWudyfc4WFhYZSZzuT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IcAdAMBIgACEQEDEQH/xAAbAAABBQEBAAAAAAAAAAAAAAAEAAIDBQYBB//EAEAQAAIBAgUCBAQEBAQDCQEAAAECAwQRAAUSITETQQYiUWEUMnGBFSNCkVKhscEkJWJyJkNTMzREY5Ki0eHwFv/EABkBAAMBAQEAAAAAAAAAAAAAAAECAwAEBf/EACQRAAICAgEDBQEBAAAAAAAAAAABAhEhMQMSQVEEEyIycWFS/9oADAMBAAIRAxEAPwDMZzLIM1oAZG0kPy30xsJGkE1w7bm3zHGS8Qx6Myy65A8snb6YvZPEGXlgT1wwO46Lf/ux/bHJZ0dOCxdmE0B1Ns3rgiaSTUvnb98UUniGh6qELUHS3/SI/rg38cp5VV4oZ7f6lA/vgNpbCo3otlZ+7H9zhspe43YffFKfFNLa/wALMDbgug/vhkniinG/wr7D/rJ7+/tg42bpzVFsWbWPMTf3w99dr3P3OKYZ6swV46YCxtdpRbv6fTAkviaclkSCHYkGzk97emAppujPjfg0ilgq79vXHWdlFyxt9cZB/EVaQLCJR6iJj3Hv6E4SZ/WMCJZ40ta4ENvr3+v8sO2kKuNs07u/8R551YikckWLf3xk6nPa5XKrPYAX1dFfb1++Ap87rmVv8a/sNSD19vpgqmrC+OjZSOTYajtsN8Z+hH+YZgD3Y/1O+KYZnPqfqTyyC1gOqeft9cWeRXkmmk3tIqvvybgYzbN7dBzQnUbDbCwdpPsMcw1iUwPxPY5nlxW4sknb6YqJculjopauZo44tRChwQTzuBqvt3HNrEemL3xLEBW0FyQbSC4H0xS+IIMyWmjbW/S+WMF91O50k3+a17H9INjbE0uxdPAPV5fPT0yVSGJkbe5+VT3BN9tt/a4HvgtaGojy/rTy6C7aVQJZm9bKeT/p7g3BvfEVFHWfg80k0gSEEarm6ki5uB6C9yByd7YmzSjrTQQT9bVHp0owewUbnSTfbY3v+kGxsDjPLofKRNV5VMKFaumlDxtuW0AqhF9iLfL2vzfjbD5csaDLviqqYoSAE2AZyb8C1gTtp3seDucT0sdWMpNVUTlIxZbmw1vYkEd9QG4H6uRucRZnl1VXUCzxSa4wNHksejextYb7jcj9P1uML3oZ+bB5Mvkmy8VFHUt5dXUTYFLW33tsAdz6mw9cOpcvjjyw1VXO5Zhpj3uWPc6dXG9tPI298dyXK5kyuSqmqNECJuzHyvv5Rx8oN7NvvztbBseVjMMrkMM0ryqCrwkkOwItffYP99l52Ox06BvuAUlLQ1dAQGiSoC6iGfylO/m3JA5Lck7C1sMo6Klp6CWeqRyyErHGzfmlidje2x8oseDxa98EZLlEQgmqZpCsCM1ioCjUASAq37AA2Pzcg7DElFRwVMT07eSYaugrNcNfkC5vqbi36e/Y4Ovw1YyVuXxUNUssTdNJBukmxQWDXXjYDk777WuMNy6lpKZaiWRQdF9ESgnXewB53uDunIFrYKyjJ4InnkllAjjIZyzWB32sdvLc7P7fusujpJqmWGZSqu4KupGoMd7so4cg7W25+mGb8C9PkrMvracvMtQsZhfk89MbWsf1KD7G5tfscWvh+ELUyaVcK0YA1G7G22+B6KgpqatlM3TWNLsHTh7bkL2G444a23pg7Iem9cDBCkS6WXShJA8x7Hjbt24xm/AKLto7EgHb64WC+kTvY/thYUWiu8WIFqKBjcf9px/t/wDrFDI9dHFUUqqzU7s100sQfMx23sAb725+m2NN4tiZloyQfmk52/T64Anr4KmsqTJdXlYK6qAujSRa5vsLKTc9iThaH49FHVHMKuKOGQOiRAKvlP7n1tvY/wBbbFRJWxU5gWRum1gyFbC4JPrbk3Prb3tixgzJaGqgl1ojU+qwCALIG38ovxax+m+CJ20QRJMBGtmbUw8oYhQ2oe1gSCNtV8Z/0oqbwVE0GY1EEcLiQIi6VCmxXcXA39Rt6X29paOjrok6SGcxyLpYFlJZb/7h3Fie9he+NFNnaPLBPJTRNJDEyqzjzldlLb72F7H0JOIaWcsyRRyW0U5hbcgaDtvtz57fX1wJNVQI5Kl6KuniRF6hjZvJugux5I3t6bcXF7XxLR5dUUkJ1SOsYvEWLg2J5QmxO5B29zg+WvjenionQx9GXWkabMpJI73Fgxt7bfXD6ys0q0MszGCWWSRgEJ85urAC1+bj734vZsVSGugCagZA7VMpurWYmUgXubCwXsVa30NsQHIVpvidAaPoAtN532HBPv6H1B3xeyHXSS1ats8xDDQLFiTfe3N2O3Ntx2xDGwmmkMUUxaQAtaMansy22v5htfn5Rf2wqaWEF2U75bIvw2tzapIaEkmzXsPXYfLt9MQJlCTMgpoVu9/NoN2Fg1zduNx9bjF6HqelG8QYmAaIiPlQHm3e22rb9I47YrqwrTVIip4mmN9aEMBZrHzX443+htsbXKlEXJXfhAeWCM2X4hFZSU202Yi53A+X+mDMkQrWQkIVG4Grn1/ne+GOUSlujLEOPKy+Xm/l9LebVxyPfD8gOvM43JRmDMCUYMoFhsCOb84d6wA1PSX1xzFkIdvkvhYY5+oqfFkQaCmJ0+V2Hm4+Q84ysVJWid4wyrUsXkiAQH4eLUT1ZDa5BF7L3BtxjZeLFtRw2sAWYkkf6TjKZjV/BwtTUFNKlZITNJpv1QwJZJgwuGQC40Yk9luG3GgTM3X4xIcsZquodNQbSjidLahKlhsdiCntbti10yJHSQGokqsxaEfDrHYr0R5lkZSLg9tPe2BaenTK4hK6pV1tSerDHGAyzEHUtQhXdFAJuvfFgggyqikqcwbrVUziRS72E7jzLIjA3VeRpPNjthWVk0kR0kAnj/D2d4K+ZNcCzOBHIL/MLC+pQOO+AqOpmoczhjqzI2tenSsW6ImW5XW5v5AFG1udsWlLVw+KKcJMUSsN5DFELPOy2CurX8gG9x3/AKRsq5qrUeZMs1UTtUQgAZlpGyq52VgbXA5t64WjRfkgmR6KWCpiZ6zKpiwpn+RXYnSqyNtpUAtYi2oX98EZnLEGggyxp55pXtFKlQS6yLfykNa8Om4DD33wJR1k2UzvTZn/AImEnpySaDIJ9AFqdOwIJ3YemD6+uocnpJpKF7zsSrzeSb4d7X6Dr31cFh/Y4OTPaTIc0aHL6M0IEk9STeTp60cMRdXhtcNEOMdSFaehkqK8Gtkm8ixQnUlVfdBAVsU0n5v74WX0aUMcmYZmGpegbKiuweluSyCEm4cNvt2wUkaSvLmebXpXCDpRooUUyt8vRcDSXJ5HuScbQzdKgeemdKdqmopaSp+IFjTRk2nPJjjtuHAHta3fFdmuXRVsD11JKzLKdEu2lpGLWWl6anykWHm74J//AKxxm0ssrN8ORboBLEciwPaTc+bvv64PeIi+bZPLAqOSjJq0QtEv6Zf/ADSTYEfbGjXYX5r7IpoqlahzHUv8JWU76FlVQBTOWASnVQLuptviTKqNaTN44xRmlqBUL14RvGrNfeNu6m1/bjHKmkimgWsy5mo5KVNNpFCPl66bsZb7uSTsw9e2OZJNLJU09JNGIfhnj0UpveFf4ix3YsTf2xRWZq8npCRHSN7bd8LFglNZQLXthYtTODqM94sjtTQ9vOQCPpjKJSJQUtVmwp5JJEcypE9ldGVrdRWFj0rHzC2Nl4tU/BwfNcOfl54OMNNPUZHmBrSJ1pZ5LFyFEspW7dNb/wDKPc29cRk/kdXAm4YeSXKo2bLZs6mWSeuu0gUHQzaGFmitYiIXsw3++M7UVrZhWvLVwyyqBqKCwFuw91Bvb6408TfhgbNaEK9CpArY4Lt8M4F2EDH/AJWogNbj9sD51kIzCBq/LzErlQ1QkLFo7kXJQ9wAB5RwbnE+RWsFuL4yuWjOOjUQiqIPy3MgKaRY2te9jwwPGNpCp8Q5SZKqHRKmzPa7kKLgRdlkvztvvjM5FlMlUj1NWX+Ci802gFydPZV7kgm1jcWvxjUyPJmE7Zdl0hCJGDK/zxwx7lZE4bqkbW7kYEPish5ak0kwbKf+I6OWDMkQVEMaxirkAbSjE7WJAWU2tq5PtgTJsrpUzFmmk+G+F+V50QpEt7aZAeSb2ue/bk4dWV61YiyjJQkiTg9PXIGWdWGrW17FZdQ2x2XwzUUyQV1HM7zAh4lqIgNNrsxnvwRuR684o85RPoaeRQmefxE1PVxS0EFHG3w8YuRQAHaQgmz6r22ve+3BwzxwK0XVYdFIrao9Hy6W5fnfUcOoKyHOo6anqXlFbEVFLUN55y+7tJITt0b9v2wbTT9bVlGaxM9RI+tGibW8jvzPGx20AE/a/fCy+WhoRcJJvsZPWkvSSVY4kj8ulZAVe/II5vg/wq9aagx09PFOrShZIpwCpA7MDwFtcH1w2r8NSQV8NPG/ViqWBQQLcML7FL8gbXv7/XF5FFTZPQIIenVSVLFCEs8dYRs0CHlAG377+2JwhWS3JOM10ruB52sq59TVWUWad9cV5QerLIDuJwbfl24J2tvttgqRYIs6Ig6ZkWQtOsl+t1NanVqb5o7Hy/TEVZUHLaWSpqJkqcwnvDJOyiWNSp/7o45Fxfzev0xFllBLEks8sIdoR0mWSRhJSkNqEYv8y23B9sXUrIrjq3Z7KsN1UqdiB74WJaRNdLC/N0U3+2FjpUlR5rWTI+L2D0kK6WPnPy88YyYngeKaGrnd6MnoSVCACaiLG5jY7/lP/F23xs/FyKaSEstwXI277Yw8dAiVksyxlRNqWSTW2tlNtQK3AIte3r9heHIsnZ6eugBYVXh2t6j2SmisGdFMi0SOb6Iy2zFgAD7HBlPCKKpSsoYgtKLNUQx+dsuMm5KDixFrjtjlXDdKeniVXhphaOM1DukRI30Fj5u1r+pGO0tPFQUlP8I5jZGctGkrWUkWNxfjgC/I9MS0Xb6iSor5sxZhly/DQqhlkLL5aQKd5FYC5JBtpPfj1wDX1Cx2yrKqdz0/zm2uzEWZalXXk2JuuDaUNErKrNCquXtHOxVTYi/+sjYBTyDf2DKTL6WnFPNEoiInEhaOUllbvbfgceh3NjaxXtk0ElgYkUWVQIFQVtVmBPSj2dK39SysDumnf6nBTU9clIuZU5FXJVuEaNoG/Pf9aOp+UCxuSdrC2BsypFqKyeUkS9UqXJmJsV3FjtfT2AsDf2wXJJK8Mup52lmUJNedmDgarqVvawFiGG5PNt8GrC33BMxo4M9gmzCiaYzL5J0BLzajssOlbARe/H3xDT1keYpJQ5t+XNAzXljaxge4VI4FX5l2GrFhlSLDUa5YIoiIuivSZygXby3544v3vfthkdJFaFooFQQC8RW+tDz5TwLj/wB3tjPDGtNE0eYV2XvLSZlDI0jnzPDJZdIFlMNuPe/J2xDMXyv/ADLNuj+I1KFhCCURItwVRhsJrG5xIaaJZIlhigWKMs4I1FEYm9x3BsASf4rEbXxEtFTtSTR6Igxn6o1gsNRt5vTi9zyTwd8DNsSNLIBltK+YO2aVky6EQr150VlWNCQUqAN9ZU7NiWeqglmpY2EoDQumX0TObxRBT53J31NbYemJ1QEMH+DtJ3ZAy6v06xtqI3vvuSCOLYEZoRVdRPhTHr2XUnUYbgebnYcjvt3BvSKvY7krPZclkD5RRMbbwJ39sLA3haUP4eodgCItPrwbYWOpaPJmpdTKjxgSKSBQC+5OkG1+O/bHl1bNXdaUrl0br8us3G3Y/NtsOceqeK49cMHcEkD34xkMwnWlhjaYRBqgsAmt2fQO9lv6cf2vjn5MvJ3eknUdWY+SozDW2rLE3spGoiw7fqx1pswJY/hgvcXsSPoOcaNRJFllNVahWU2yTT6yzxkn9QHNh6Yb0qqijhphJFX1NU5aERzMS8RvpckbAcD12PtaMabqjrc41dIz5qq4ggZYoDMNgx59OffCFXXkC2XNcnazMN/3/ljRGaPLZXhrJevpkDs3Ub8q5F12G9r8/wBeMOMVRSV8scrLJT1Z6lHIahlQnayhrWG9wCeDzzvkr7GlyRS+qM4lTXqRbK7+a+7Nz+/8sSJUZgQAmURg6tQJJ3Pp83txi/pI6z8REbU7NJIo1UbVBPw59C38RG/t68Y60qJnB1VUXw9hG6an0IdzruOTbb+1hsMWVU4+EUIbNdguWQHzXHl/V929v5YbG2bCxGW0/JINhz/6saOWlqVzZEeOKNgpEEHWPTqHO/zG9mtx6/vfjx1FVmwp6NogtMS1TLG5EVrWZT6ge1u9t98b8N7kf8ooUGbMYyuWUwIJKnSCb73t5v5f/GGhM4uipQ025Onyre/fv9caHqrWPHTxVcUfnJWwdRLpPy3O1jfkcd7cYZVJVVlPLl9NHDTVocDS8vTcKLamVztt3HpYi/fV4N7yS+qM80Wc3VhR06m5taNdj374iWHN+pF/h4V0v5bIvrv/AHxpQ/xlNUrEtLDl0Y0mt6TBm5AKj1vtb723FocvqUnpxAkkAmEQdRLEQZAOSG+3PFxtg0loHu40ej+Ch/w5Sg3FgRY723wsDeEJE/BIhYrZiLE3x3HVGTo8zkjcmd8TbU8St2c4yYjFJKJ6YSfG1JAMt7NAoUXCc3J7sAeLY0/iRwadDfYEkn02xmJ55IYUWtXXl8uk08sa9V6WQBTx3BPI39fpKckpWw8Cbi0gaYPR08mcUqxRrfp11Id4ZTfSdAHe9zp+49xlnFN5cvgENRWy9KOeZdHTU2PzcH5hdhtvbkYnrJVkallkpSYwbZZlqHeQ/wAb+3H7WxJmWU5zldLJVZzbMKOqN6qBBc057FL+nHpbbE1nKOprVnaeRaCKSiggZ1VSag1CaTNuQQVO4Ub2BsPl3ucDOYqOBKezy5TVyMFjlaz07jmxPP8Au4tz7yfidNSU9OmbSGritqoKqMXMo/gJJ2ttudxwfceomq6jMoo4oxLmsoHShT5KRexI7W5t9z2GMkzJBV2SoGU0EawyVCl5Zze2gXJtvfsduSfbD1MUJ+G+GZqFPLKjyKDISQeqTbZ7lbbi1+DbA9VS1uWPFR+IpC8ZN6bMlveF+fMebe/IxJNWRRz2zOl6lYh2jSParP6W1DYd77b32xvrsNYTR2T/AAVsurG61HKmulkeO7pvwV57cd+2GKYqmWXLqcmly+FRNVuiHXKL8Abnk7fw98RxR5hUZk9PTP1c7mW809vJSL6D3t27fXDCtbQV6UOby6K+Jv8AB117Cb0Use+9gTzwfXGjbQXGu5ZzyU8sXQqaYxUKNohEbDVCwvuvv817E37jfEPVilnTLs4iSoqEUPT1CId4iCVDqd72v5eRiP8AFaeOo/JpP85J0LTlPLGxsNY3+XYWW17j74Fo6OtzKrmy7KZ7TsS2YZkSTZv4FI53+nFu2Ak3g1J5DPJmMskB8mV0TAGJT5nY+p+vL/bA08yV8YNaAwe7wtGwIp7DgLbdCALqCfqLWEEzZhS5isFZanzmNfy5iv5dYvoexPt3+uGCvjWQrltMEzObyLC6G1KT8xueb7W2274KxhhkqprRs/DVWIstK7qOq9gd9r4WKTJ6sQ08qNquJTe5v2GFh/ckRaVnoMkMc0RR1DBhuDjE+KPDlVlTSV2UuWgdg81Oz2BI4I9DhYWH5EpOmcnpptTSLTwVkDU0a5pmZ6uYzqNJJuIVt8q+m2NPPGjqY5EDI43U8YWFjRilhCcs5S5HbPL/ABd4OnoJ1qsmkAgkYq0DHZSe4v8AQY2PhXIIskoi7N1K6YBqiY7lj2Av2GOYWCy0uST4kWtfR0+YUz0tZGJIXXzK2PNsxyTOMrzGOgpj1InYLSyPIPyhfCwsBxU9j+km1OjeeG8jjyWjESNrmdi08p5du+JPEGSUmeZe9NUoN79N+6H1wsLDtJKkc8uSTk5Xk8sTIs5bxMmVmpVak/8Aig3nEYXSd+eNsepZPlVJlFClHRJpjHJ7ufU4WFgLudPPN9Mf6gHxLlVJnVC9PU2DjeOUDdG7EY81pqXMqjN58peXRNGSJ6jVc9Pvb3OFhYSSUlbG9NJ00bmjho6CmSmjU2QWudyfc4WFhYZSZzuT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MSERUUEhQWFBUWGCIaGBcYGRodHxofIBseHx4dISAbHCYfICIkHhoYIS8gJicpLC0sGB8xNTAqNSYrLCkBCQoKDgwOGg8PGiwkHyQpLDQtLCwsLC8pLSwsLCwsLCwpKiwsLCwsLCksLCwsKSwpLCksLCwpLCksKSwsKSwsKf/AABEIAL0AowMBIgACEQEDEQH/xAAbAAACAgMBAAAAAAAAAAAAAAAEBQMGAAECB//EAEAQAAICAAUCAwUFBgQGAgMAAAECAxEABBIhMQVBEyJRBiMyYXEUQoGRoSQzUmKxwVPR4fAVQ3KSovEHYxZzsv/EABkBAAIDAQAAAAAAAAAAAAAAAAECAAMEBf/EAC0RAAICAQQABAUEAwEAAAAAAAABAhEhAxIxQQQiUWETcaGxwRQygfBCkfHh/9oADAMBAAIRAxEAPwCse12ZYZc+Y/EO5+fzw+9npG8Bt2Hnbv8AT59+fxwh9sI/2U/9Y/vh97LrcLb3Uh/oMY+jQo4GMMzcam/M41mnPl3PI4J/zx0ieY41mu31wLRKQc+YauT+eIoZm9SfxOJQm2OIEHrg0iUTLKfU/njUshrk43WMkG3H4YlIlIgLt6nHEch9TiUx/wBMRQjc4JKR20h9SfxxzG535/PErsK3wMM0ou2UfUjBVMV0TrIfU/mcb8Q+pwEOrRX+8T/uGOZerwkfvFP0OJgG32CHmO9k448Y+pwE/W4RzIo+uBm9pMuP+Zf0B/y5rfBSsO0YysT/AL/1xHK5Pc4Uye1EP3dbccKe/H54gHtIrGljkurs0O9d8G6JtvgH9pz54ub3rn1XDBksD6ev+/zwl6vnfEKeXTRI5vbymxXfbD2IWB9MLdhca5BAg74zBhjGMxYIBe28VZQ7ffH98RZfrMkCgLoAJJpudqo7ev8AfB3t1Rylfzj++EmciZiqp5289LpBJ4vc8V6cnGdZRpjWbGH/AOWTXuIR/wB3cX+h2xBJ7VTHa4h9AT8/67f54G6h0t4ioYjeireGBrFfCByJO2k82D2xB1HpcsS7nTag3S6UYk6UJ77bFhsD8sWKqomyPI+yntLM2zSIBQPwDvyP8vX54yfrsorTNRsfCAdu/wDaj3+WEvScnNK9EkEN5ggUmMGxsDyb57AfXBa5EiUxtJpbTzq8miv3oIo0RdL/ABfLFLg7uy5beCdvaKev3z/9q+v14o/n+eMk63N/jS/e+6O3Hf8AP9MQdV6TJEaViu5MZZrsbD3hGwDH4W+dHBHTeimRQWdiqg+JJqKkWthwCKKAg1XN3ixPAkoxuzhOrzFhcstEjsAKrf8AX/WsTtm7+J5G2Hcj1+W39sBplY/GKPIEqi7B/KF2ox77l7G33bwN1noTxMQzFKttXmdUUkgBzW91s3at8V7N3LGuPSMNnYhuDy+5N2DzV9vpiJ2Wz8H3uWvkf7A+ffDjpXs8gjLyIwVVoAqdY4YSKQd2NWfQCsQdMePxRqGpGcaCqAeO17E3WkAebTwTxixXHgXyvkViRb/5d0rDg8CgeOK/A736Ymy+eUBQFUk1prvvtW3re/fjBXXujKosjXHflZWGosbLBAL8n8S9rsYOjyiRwM8oVtabIrimVSCrR2LTQDVck4jSl2G6EGbzQYWKA+A0pPJsg+UUTX6GsDzdQom2I+98JF2Kvt69sNun5hRKC/e1Vyyr4YIPmeuJCtUe+OOq9KC6NCrIpoxpuWUVZkPHJ2K8Gtt8NFKIre7ArkJIv3lDSCTQA/hB9PofXtjUcb6vKjavNsWA2G5PoB/mObw+PhwQBlKytJYRyrVINQOlxdazZ5qqwn6X1ERl7p0/5i1qOmtkBY/uwTWrkHntg1YE6wR5aW1JY7agVN+qsa49RwfXvi5wp5V+n54rmcjQyP4YLMSNRsEXRGkHg6ARvi05FAUX/p/tgMDRow/L9MZibwfkMaxLYlAfthFeVP8A1L/XAEOcMPnZAUBN7Asp20uvYkajseReHPtjH+yv9Qf1wryuajR42k3skeITSxilJPB81GlvvhG0PDhlX6n1gtJqcAsfMaJA4rUu9ByADY2BodsN8j1YtD4VA2LjJXdQdWtzdkyG6rg/ENscdb6LGrJoqSNgGRfMWC1vK21gE3cfeiRhhJFFl4NLVK8tNSMacWQskZrZhfF0F5wzaawPFdsFyHVTFFUa6bFRsVFobBYEkeaNu55GF2U6jpkMZQFQ9FAAHLE7MoPHoF4ob3eHXQuoR0VnoiQaTIp3bcVGiqOeS3qDYvEWZ6WqzlSyhVJVpFBJhDX5QSbKixZ5XcYVV2NSbtDKfqbyRsjjWo1NfaYBrofyLQBWzwe2I831WQRLGhZAKOu78MGxpaxTK3C3674l63nY4YxCgVSPO5pgq2o0zRGztsRo7k98a6D1GKQCKRQ6uRpIDEyPZ1O+9AIKBQ9qIwu3Nh3KuCnQZuQShFU7N5Y+CpG4azw172djxxixtPK8SqQXUEtHdkTNZt9+a7Rj61jb5CPX8ZMSjS0qqNXe6HJiVqv5fLB/tD1FFXwowqIpuQhRVmiskZBrUxsBRxv6YaTUuAcdAeZV/DAb90rebc+7Zl/dgg6ipBBYAEr9DtX4crKJaNlzRksWmi6WgOe2mt74OLp7N9WGhEJUxnZW8q+GaYszWCRLvfoe3fC4wxLIDZMQ8wjDnXX+KDfxX5gnFbgYCkoYYzjfQK+TlWJG1BQRojY8IAT7tuNDE8t34+vcuQd0VxZj1eUAXqko6pVWqockWA1Eges/XuuLJwdSAldKk1ODRUMDxp5Zu91iLpXXAo0vfhsNDhtbMgANRKBsb+6/0Bw1f5IjuqK7kemyeLZFhu+5E19hexJN/Nfww3zvT3EStIzKrVcpBta2Ebg70CNmHP64JSaMSM5VStWYQvlVdvgP+IBuT347Yh63nWlcsqazZVPKwDAEENIDtS2QBguSkLtoyfpDtH4lbMptbC0mndyfuuwHpxQPc4R5Dp1MPONjpQ0QV1bXIORVgV31DsMO+l9RMQPumCmy0dXZ00BbcxnkDkcY4TPMkrSKPecsxrTJ/IVJ2XageRWIpVgji+WZJ0sReVXCFVGqK7KHUp8p2tTuT6H64svSv3SfTFVOuRmZgSNL0GOsqvIRaG++9/h2xb+jr7odvl+JxGK1glMf1GMwToHzxmDQgL7Xx/sj/Kv0OKvmsuXVSqkkWCBW4aNL2J81/P0xb/adScrJ+B/Uf7rCTIZlRl3i2Jd03YqKCqhYC9zttVnnCJB0+H/AhbKzekhJIJZmUk0KFnVdDah/rjl8jKwIZWrcAalAGo70NXl1V25xYJCpWPg6UrRqUBwJCwUm7rQQLHGMXMkGEpo1RrTeZSN3v13AXazX1wMf1l912KMr0jSKCMLA4dB8O4Px8g98SR9Pe1Kj4Nxci8HkkBrNn1G+LJPnleSSQALq1KCD2aPQv/lvWN9GzfhSiT4gAxLarY2oGgk+UhStj6/LEpPn7gbpOit/8Bf4dIIsGiw5A22u+OANh8tsTDorUfKgDN2egWH0HNHti1f8Ry4zDSiNbZNI9Sd9TXVXW23pgBifAjQNp0MXV6bdSpGqqFkWN+MGVcfkkXft/AtXpTAqAihwvl876gB6eS9vSu2NR+zTFvDCx2ovT5rGw3rw9jX6DD+TOgTidwQ4puWHlClKrTwWJOr5kYybMVm/GsK402hDX8OmroGmHer9MSO1K/yHdmn9uxTB0fymTyMljU2kkWfXYXvX54kORAp7WmXULUcFtIq5Ob2G2DvtLxR/ZydhIrHy7i2BVd9vM1UaF713xv7NqKpS6h4kY42Yv4jUdexX17A4jSeWFS/tAn2IlnTV5o1YsoWMVpNMPiPH98Qnp1xvJqfTHWrZAaIsECuDYwyaQ+K4JVX1MGJAUBnQA2SaorZW9r4O2B4FUKyKURT4bEHSF8uy2SKtq4PxAX3wNyvAG/mA/wDC/cicFtF1ygN6qG2k/e2574gEAVFYGQ2rNQZfKI2810nYkcHDQTkxmK1VNRYoQPj1Xo06CQdVEDuDiKYGddypCWqcKGarKAhQNqojiyN7wd0WwW0AT9L2mYgkRbk633NAkAbECmBvEHUemiIgMt2obyl2AGvSbbXXe7xLJnYySbJeQaKphrAADXuNOiiGBF7bc40WXSAposheNTYBjB3N6tIO1hD6C6vDxa6B7kWcyHhyPGgGkBlLhfvCMtXevp3vFh6EPd/S/wA7PGKuZy8gQ1bEsS3DIwoEWdWo2LB4xa/ZajCK47bfL54D5Fb8of4Y/wB/+sZg5YhjMOUbkA+0UI+yyUO3z9cUvOSafC1SCLzeWXf3fu4+3cnivni/9aS4JB/LijZ3KQMFadiiRnUy/elPhoNC/M7b9heKpcluhTuwbIZgRqGMrRB6CyAM3wnzx0Rvq5sb2aIo41mIWEhS2h1gsIiJPOpaxFxxQJv50NtsNcnGy/tcsQkeNQ0WUBrworPnrknax374SdUz3jHw/EZ8qJA4mdCWi1jdSR23ojvgRbtF2xMbdNz0f2aYDVKUB10GKuGqnfTupU8Vt5RVY5nTSBqeQFqKqysLBAHi1xqPFUNuCDvgrJ5dckqO6A5lCUhEZ2zCt8LMO43578Y3kejy5keIzhpWb3ynYpfZgfu1e23AxU16DPHyI81GdMliRNAUshUhYdPBjJrdr/U/FgI5+MxpIDqBYArVgsCWCab1FDYvbn14w3y2eVqyudLtBr9zN8KvW4RufL2B7YXdY6VLBOs6qozDPaQKqsFWqBod7oj6YLVhgknTGHXJNLR60ddZJVpADbPQ0aroINrB3O3F4g6NldTnwA8phP3gvJXSy6tXxV+7Km1+mOvZ/PJPH9ncNKrgyZqWQkCM7jyehBrfluMQxZI5d4VZmlyeppIjCK8Ruysw+Ejg/pgqkBcNE2byp+zCQRzrFGpUawpk0lvOzAmyt7A1Snf5466LKpmRYF1o0Z8pcELEd6larsHfUKNmjeNdQz82YkikhDLm9Xhkx7xuhuwwPwleD2NXgvxkysDxwmKbwz+2JINLOOPLf3Rx8ud8TdaBFUr76BesTBJmE6aUKWvmJjkjXcRIyrdE7+vrjeRV5FkCwK7miMrMTqkA3VwSoBZRttuRd3gHp+REg8R0lfJByqKj6niLVRqr77Dvht1PNOpTJrIkmb3TxmFGKI76L/irk8jcYkUkWySrb2cTuySkNoks27Wx8x5K1yYxsKqsR9R8WJJGdoqkI8Dw7bxnPLgX7tuxI5/XDLp/s6sceko6tF+9Tc+MQLPhkmwT3rsfnhXDPJkysjJeWmOtYNJMkFj4xYOlhufnWBGLy2VblLC5EUQkEgy4iVcyzAMGA0ooFghtVg7kmv1wwzAJhc5ZjNAjnx0EYBJG7FDR2Jqx+JwRnvZ9HRAjBomuWTPvV+mg0bBogacKMl1dojGZNSpAhMCIpHjsTWon58n14w/AzqStHOcEgaGSN/FyrSqwJCgxsWGz0LB+fcVi4eyF6CDyDW1+gHf6YSz5J1Zny+hZ3QNmsoNwAd9S/Mc12vD72QUapQGvzevzb/TFq6KZ5iyw+EPTGYK8MemMw5kFnWh+zyV3FfrimxzxRsr5hC6K12AGWImMAMw7genrWL11mP3Dj5f3xQ89BOyFcsPM2xUFfOvhnUKPPA2xVJUXaCu6FnU87JPmEiEifaAxRc2raQ6MDpVq2vt+mGWRy6ZSIzSK8dgxS5ZxYnYcMt9vU9u2My2Wy8GVaSTzZWQD3LgiUTLsQpAuvU743Bk58zIs8vllZdeVs6o9IHDVdfX88JT4NTcVhcG+j5AzSJLOCTMPcvHemAqLpqoKAK/rgnq/tR4EgMIjtqMsmkDxq27cjY/PvgbrvtCFVkgIVXPvHjO3iKOAp+4d/nuPxrUvTToMjHTvYReBfNb7f2xVOajgC0nqJSbwXvMZaPNRlzvGFULlQKMTnltjZU8+h+VYBy+ceA/ZMzIquU0xZkCygb/luTvpJ2vlScVrpfVJMrKsiMxLbg0Lk7aWu6G+LksWXmy76aiiFvmVBZnBu/KTdj0/XDxe4Eo/Dw+BD1/2bMetowyRRACRpGI8drvbTtvyCO3z3LDpftMjhvFAZJCIYsnGN1AohvkRZo8k45yXU1i8OPODVlyS2Vlc3p9NQFEpxYIHGOerez8yyq0UjPnJLkaRNokSiOa9N9XAsYbb6hc1JU+Rx1BocmukmUCa0OaTTcNEeQ1YBH3uL2r0xWIVbOSx/aHRfKVjnZKE5VqUMePlfzwN0/pcrhhCsnh0HmjL7y6Tyo31EbksOQfliwZ/qceQgGi5BKBJBlpF1GEjcyEnsNqHfvibfQENTbG3ywzNZtsuR4UJTPTLoMURBVQP+YVG2phwPofliLpPTIPAkBlEsb7Zgk1JG9fChG5JN/kcc9E6W1l5bd5UMozqWVT1U3W92K5Bwm9ruveKAF2juglUWb/Ftfvf79cLJbfmGPne2JnWvaQSPGVkKxptGtnUlbea99XcnFhynWjmAyxGP7WdKM7A6JB3Cm/iIvb61ilmNXTUGWWZ/Mb525AH52MC34YR12uyoNnQ3BI+fpfGKI6vmsvfhocLktWZyH2TxjChlyaDTmI5GO7XRKggEEdiPQXjjq2VSaMzoWzCMRHlo41KnLk7+cdqIFHvzg/pnVY8w0SzOzSRWYiWpZiRXvBVbmuecKOrTSZPOB4XrMSeaeCvdqtd64vtjVGnlGVza55X1Fgkkgd4fESNmctLmgSxYAXoB7Hnbvi9+xseqSTy0OR8xd3/AOWK5m8rl5ssHj93ko9TSqLMolv4SSPmKPFA4s3/AMf00jUbDIpF9hpjPb1vDxSUiaklKDaLcYcZg7RjMaNhzhH1tfcOf5cef56SFdDzO4COGAj+LUEchb5F+uPROsp7iQfLFCzuSaVGVcv4zEjSLqiVYaz6VjNqu2bPC1mzXX8g+bWOcKEzYjLHKFrJjvZl9H7kd98b9lsxGct4Camh0sczKToMLNwFX0JFEA778YTZXMPlppIBKglZlR85ZOha3UMeKoflhznMmMxecyisCHpoz5RmlUeZ1A71epQONxgbm1TLnoxTpvD7Kx1/2eeBgL1ahcZUWHUCy3y27YEimjV1Ks+wvi9XqKJ47YvPTs+mciZZWMomYAwrQOXA2sHmjQ+o5xWPaD2baBgdQOo2rKAEI4AG5s7b4pnG2aNLUUY7J4AM2RIF8MeVb8gBtR3Nckf0xdPZTpqw6XMi26+5XVpMvejfA7EHnCzons+Ik+0SI0ioBIkSipCw2aq3Mfr/AO8Meq9UMrCKJRO8ttDwr5c7Ajb4aF/gLwYrYivUktSoRyCdbi+05tTGLnceG8L3UdD4ga+D1X5c4bT52PLZSOFi0uXYFJJ1a/Dcdgv8Njg7EYhzcq5NWiSbTmXQTfaHopLV2itvQ2r58HCLIwNnJZJUjSl0yNlgSPFoeZlB/pizc5JRYPhReVx6nPT+urDIsjJJsNUQutT8KG/hFb6RzY9cOetdJOZYvGy/bxFqmy6+YNXBBPwyLYJUGjdYlz/sfF4ZMUTSPJSrG7D9l1eajRsb8E8YrsMzZd3y4lCxNKPGzKKSdh8F78H8ziWoPy8Cxh8RX2PvZ7qcSQPGAywQrc6uCZHc8lQOGBFAVS1uMBe03s4pjSWMNofzJI3lEaVdOOxPb13wZmcumeAzEarBKH0wGVh+06Rww2821au527Y66T1t3Zonj8XMStpmhktVVAdzvYDAb/IDbC1ePqNHyS3rrlFISQFgPDANWLYqfWyRzf0xuWYygM3kptN2dG/b1BPri0e0HszFRlRmkQvvLyVPASuAPRvl8sTdC6PGgiebTHJJaRRP8ExG6swI4vv3OK46fZol4iHPYX0XpSwok7xMGNKE2Pggj94T6HkA/PC/PZdsw6ZdZVkMXnOe2BCGyVY8d6o4Kzssj5lky6lc648PM1egoF5o7Dnt+GIppoIMqEiC5jKWY81W0ms7Bx3oV5ex3vFqlTwZ/hrlrLIs/wBTGXqKANBJljo+zOLXMo9DVtyW/HbjD/8A+PJPfodGgtELFEAUCK/DQRRrFQ6dkWk8Lx2mKuDHlZhTGMhtg1d+OcXf2aWVc7CJnSRwpVmUbFgXHPHeiMPFu7ZNSCjDaeh/njMS+FjMatxyaK71th4D/TFEiE4bVlXBkUhtDEU40vcY9SR2+WL11uD3L99v7jHmvXYXKqIxpfxY9LA6bNPVHsb2xRqRNvhVdoKzOVy+ZyweM+DlorafLqp8Xxd9tx8O5ongYSZTPzZZ4jOjM4T9lVmAEZZqBYdjveG4lnLpPHHozobw3ClNGYA+LUNVBq5Nb/hjXW4Vl1iOAjMTtplMjI3h6QGKR+b8Rwaxn+ZsWPK+Psc9QyBkaSbKkfaY0AzSxjyyX8RQ8XsQwHfcYP6L1PLNl7K6csp0LGbZ9fJI3uiOeNhhJ0YTIyxDUYY2aYGPSHkIoDV5jVHy+g3wXn0WZfHjhMTka5VRk0kdnDatr4O2JJ49yuSTx9STqPU5tYiUK+Y1AwSQjymMnYG+DVb9twcdKyZRJDF4c+YRv2sEaSUfkR8bAkbje67bY6yIjijdRFIDIlTzKFHhXwoF8b79zhJnumZjMG5V3hXQJNO8hHwK1NsSK/LE9wwjfl4/JzFCJVBczfYI5CLOksli+3bi+xw9zGaGVWJXEU+YQ1lip0kIRQZ7272AePpiSHMiGNsxHA6SEeG0NjwNd0CTxz29cKMnATMZZozmFn8kzGlZXv4Yzq5GIvQsefkhkMtmYXkZFPiqCzlzS138RuGD71XzxKj5fOZYFCUgi80uWjB1F/Un7yn17YKGYR8usE0MzZUFVjmMo1SNfwvuPKTYHpWEpjm8QZhCkEgOmFY2XTpQeYOOdhQNjAUdvAsHfOGLW8XIvHJKgZih+zo76vBs7Er9Dth5LlkzZ8JZS2cijBfNLQjP/wBbEV2oB/XBXWIWli8RIY0kzQCyOXsUR93UPLqra64GEsfSjGPDEn7Kx1yJrXWdOzAleN62OJa/2WNKSvsY9M9oCshE1x+CpjOVoEzMeS1i723a/SsSdX6wZCIYAZ3zHwqfiy5oDYjgc7jat8b6r4soueKNHP7llY7pQPgyHTudO4Gzc1YxHlc/LlUDxJE8hq2JLAoTSxrQsMTzeJJ+aihJfuSydSZdcpGYGkeN5VBOdWipdT8G2+kUB2O2EWVjkzs3iERRzFLVaIXMsp3O9C/63gzqnSmEmjVpy7nxPAD6rYfEFYCrF8c0ODg3pBMaLGxhzAQj7OTbeGTZoMFGoKCC3pV7cYKas0XS3dkjFoB4eWRo81mgGaEnyw9i38v17Yl9lkiizOXVJDIVcqzb0zalLfIi2NHCl8vIiy++RpJ93zA1NaXTKpHZa8wG9fK8E+ycBhaNQwkXx9pBahhS7qD8Qtav5HFqjL9xVLbTt5Pa1/HGY40fPGY14OLbEvWF9w5+X98eeZthpYOwCHTqHcLcl1seTRsjbtj0PrgqBvwH648t65nXQeRN2NG1LBtmIO31rFGq+KN/g47m0SpJl1DKX1IUaM2wDFLJFNWzhqthsRV4gz7wylhI1LsCAwDBUHl8x+8Dyx+m2EjdZn2HhJS7geE23p+OIT1qcEt4SknY+7bf07/pjOnNdHQl4V+qLRkc/FETqYMGINqQp1LsKN7AirXseKwMzxH4nWwSw0lNIYnzDT/B/L62busIf+Ly0B4S0OB4Z9PS8YnWpQT7pPNz5D/ngZ9Arw8l2izQ5uNFB1jyl9AMi0Sw8wlB+Oj+JG2O8rmIQlFhaCltkF7GyTexAYgVuoAxVj1mWgPCSgbA0N9R3xg68/JjTf1Db/m2A7a4D+mks2i1nqMaxaNS2FKL5lK6D3ZQ1F639Cdz64E8CDUTr3Hk+JT5NNHveut9Q37cYro6w+w8JKG4FPt6GtXr/liRPaCUb+FHdVehuPzxM9L7DLw8r5LIc7GUNyLbIInNqFKDfZCCoYjuAe5G+Ifs8Jc7nU40tu1MteQfDsRQIbuecJV67MRoEKfTw2P9Sf8AZx0erZk76B6fuRx+WG3S9CfpPdFlk6sjodTAk6RK4D+cDixppexJHJHbHKZqIknUQ8nmYjXbMDaOPd7FPxFc84rcvU82Ruh359yKJ/7d/rja9Szf8B249yu3/jteFp+n1/8ABv0zXaLDPmoCpHwAt4ktLIBI/ZiNJqjbBRtz2xqbORUpUkNsyuoc29/GPLz2IqiDe+EKdRzdbIRfJ8Fd9q38tfLG2zOcNeV7HA8ICtu3l9MTPNEXhK/yRYsx1CJthtos0qv8Zr3lVyN9PbuBgNc9CgDIWSvhpHPm+8RZo6xswujhN9tzvNPt/wDWPw+7jhps5t8Y9PIo/tiJtcIn6XrcN83moidCgoFXZY0oLZtiBqvzfCSfptjfTc2hcGMsiaxScKpptlDMTRY8Dg/lhEZ85/P+Q/Dt64M6R4/ie9Dstjmjvf8A7w6lKsivwyj2e/LNYB9cZgbJj3ab/dHb5YzGzcjgvDAeu/uT9R/XFFmjUKS7KoJVQWU/z+XYjckbH5YvnVzcDev+uKS+bjiYyshfRpJq/WQBvQgXuOwxROk0mX+GvIr6lJGqXG8ckiXpSm82nbnVR03v/FsRiJTEQpYorMoLLsKNcbt+N9u+JkyeZzKtKZERpSDHEfKZ9BB8vddgBzvpGJoZ488hhnATMr5QxFXX3DfDXveM80+eDevKqea59hUmaXx/CbSFUAo+/ms0LGq99vp32xLnc0gVmjaORqJ0jULo0T8e1A7jkncXg4dXmiRleAPmYwEjnIBKhrHn/mFbHvfbGQQJkk8SXzZl/N5qOi787D+3yHywyvbkkn5jjKwRuIzqRTt5SxsGuD5+3N8YDXNquZeI6AlKVkLMVazXAfayaHz+LBY6TmXj8VWUSE+IkR+NwBuw9ATuE74lTw+oJe0eaSrNadZHdb3DA3Y/DjCxi/UkmCZtlSMlZIn0WVXW1sQf/wBn3d7HJ7Xifp5R1DMyIxAOkk9/u0X+I8g+nNYhXPqW8VoB9rXyeJVRm9tbDgSACqwflsvHlU8WbeRrZQw3BI3dyOQfTgbYk+RoSajT5FkmbQTeDaiIpqEp1kXq9A+qr2rmzfGCs7LGlsJYmfcKmkDV302drHOrhuBRxkUM8y67UM58SKEkLJIo3LKeRvRC963wXDmY86uiUBZuLrT4hHCi/hddv7YOUsoZvhgHT5EaIeMyK7bmOluz+Fi9tvu98RT59VmRbjZSp1PpFoe5K7HYVsRbdqwxPVpIVYywiTMRjSs5FgBjXvK+8Plzjnp+VXLRnM5kFpWOpEY2b/xCfT+nGEUMWyOSTyaXMQgEakYk3p8P4iR8I9L289UODvgfJTq6q0rRxkXSlFtaJAO4sk7Cj9cFQxZqaNpdYDSnUkLbGULvYP3L2AH8u+O4WXPKQxCT/CSwoPv+7YdnB4b8uRRcd/sD9qp/z7C7queWOVFhKFnbTKCEBXbYC132Ng1vxWCHnyqjQ03moGvBWx5tjp0XqI5X7vO/GM/4i6FjNl9eYgX3czjzRKTQMn8RHIbfj64lyWRGXjM+YIeV/MqtTWwJqU3wK7f7L/twJyvt7i3I5gln8cBWDEKFVbK7H/Dsgcj1/DBJCaisZAIIJGgD7w3HlU2b39MQR5aeZGmedYjMQIlfbxyPXuB2Fd+bGOn6q0w0zofEioO5FEU6EKa59dXfA2uyxu3Z6tkZG8NKP3R/TGYE6TKTBHv90d8ZjVk5MovczvqwqJx/vnFNaFHapUMkex0rd2r327eYWP8AXFu6ufdPfpim5nNPGWeJiJVAI2JG7rW3oSGB9BivUleSzw6y0Q5x5ZpJCzoClqrKLEdCw3rGCtqSPQ+mNdSyS5nL/aWIilRNXjfdf0Rv5h68jBAMOaHihUi02ubRmKmMfFrQLzbCxyL7bnAOab7ZvfgZKHcEj4j3JHdiRsPn+GKpyVGyEWnVV/fqQZLqMkpjlaJmdQyhzZqhZMtHexsDW1D6CLpSeOZMzKrTtGwqAC2NnZmvlF2oevOMlzebnIkyKNHl4D5fmfUj7xI2I/pjuPM+MftOUHg5iL97GO3qwB5jPcdvwxM8tBcNt1i/p/0KbOyuXcsAytuQeK3NvzGHAAqiLHOI+px+KkmZQeDPHRckVG91RU8axxffe8MYpYMwvjtohaMVMpb4K3DIOGBb1vthXns39o8x9zlo9wDxvyxrl27L2xXHvAe1XQZk+pNKni0C9bg2ASBZMlbBiNOm+4/IXpCnNF55/MIyAIt9TE8a1vZBtt3wuTrGaJEmWRhl4tqYBgw7l/4idyfTthllmEg+15M+HIn72M+bSN9iPvRnf6YLTQ6g0nivx7fyd5maZ5GclPEQkKwAIULu1Nt4QYChff03xN1bLDMRtmV0xyooZnseHKPr2ceoxpII8yNUarGOMxb6TAB5gwHDqWogHbau+Bc1N9qbw4ajykXmthSt6u39l/HDTfuLBZpLgIynWQ+iRlcyICAx1Bdls+MBtRGwNci8B9N0zvLmcyHkWAg+EBqkN1Vgf8sbfkMDZnq+YI/YVYQQ7lqsse5e/iB9D2wTk80JR9py/upY/wB4g3KX6D70R7jteIm3Tob4e26x+P8Ao1zWYmkkc6lXTQ2ogULstzGNNLxeB88FzYMq+5liTxPF5jddwFZgaLijuOKxLFDFmwWFJQ0zR6gvhi9RkH8S3RF7DcVZwH1HO/bGEUNJlU8zMRQkI+JmI4G1j1/TCRq2BJcrFchvSvaNswql0spWkm9XBpnqgUqxfrxQ2wvyafa55XkJZEGrw13aT5L/ACCv67DAD9QzEpK9OV/Cg8xfgue5N9vRPQY7izYzPvYfdZlPM6L3rlox/wD0v1xNu3JZGFW6r7/z8w/O5jxZm86jSAFAXUUJG3l+4ALDON/MMRS54yKJGVTLoZQ68FQeHI2LAgH6Y5RxnN1jUZkbSR6tCup2aQEb3V2PzusRZvqyahl4NolDapa3dgh4I222324xa2UrDqi/dKzYEKA8gY1hR0jNDwU4O3JPzONYnxWUPTTZbZsprXSbo/pio9XhzOULSwjXxt2oGzX4XY+eLskmwx2sCspBFjF2ok8GLS1djs8kzOYy07mVVMYC2RdaDsTttqBPF8b4NyGUfqcgVFMWUiPm/nPfjljgv2p9iozKGRimsgMAObP1xeuk9OSCIRxilXb6/P6nGaGg09zOlq+IjGClHv6EuWySRIqIoCKKAGKR7W+ykiSDNZTyyKbIHf69iDwR3x6BINjiBtxvveNNWc3T1pRe7/Z4P1HqazTlyPAZQPIo2LXbEd9yPg7XiwdL6bJ1KRVAMWVj3IB+8ed/vMT37Yfe2XsZDJIrjyMSAaHqcW3pHT0giWKNQFA/M+uA0bpa0VDeuejrKdNijjEaKAgFVW1f3xS/aP2Yky0n2rJeUr8aeo7iu4OL6OTjSrYo99jgyqSpmWGtKEtyPHppYcwdSKYm006DgG7J+a2Lo8b4Ny8ZzzLloBogWmlYfeb1P47jDH2s9ikWTXHIU1HcVd7/AF+eLn0HoceWiVIxyNz3JrFEdDNt4OlPXjHT3rl8exL07pUcMQjjWlArtv63ij+1fspJlnGayflK7lR+orupGxHfHo4FDbvjnMKKIIsHkeuNEkjmx15J7vXo8M6p1BZ2DRVCQhMiHgm9wD/BsCR2wxyLPngmWyqlI6BmdvvHvdbaR91eTgj2+9loopFaPbWeOwx6H7P9EjysCpGOd2Y8sa5wKV0ze9SMYLUXrhe5J0jo8eWiWKMUo5J7nuT88Vj2w9jvEP2jLeSZd9rGqv74uhbnAcuY+WDKS4ZijrT37k8nkE2dXMVaNHNZ8TRsXNVY9DzY+WCcjmwmjLwp4jsfeGttrAA9OxJ5wX/8j9ORDHOnlZyQQOL9f1w49l+kJBCrDzPILZjzxx9MZ3p7ZXeDoPUjKG76B+R6U0caqWsgbmqv8PTGY7bqBvjGY0eT0MHx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booksite.ru/fulltext/mas/tera/rus/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00486"/>
            <a:ext cx="9144000" cy="1058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lekseevskiy.tatarstan.ru/file/Media/Alekseevsk/%D1%84%D0%B0%D0%B1%D1%80%D0%B8%D0%BA%D0%B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3936" y="-142900"/>
            <a:ext cx="10931752" cy="729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://www.narodnayavyshivka.lact.ru/uploads/f1/s/15/882/image/1581/779/medium_polotentse_Krasnyie_Losha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7" y="-669101"/>
            <a:ext cx="9644098" cy="752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g-fotki.yandex.ru/get/5405/zxcasq1z.20/0_43e63_bee3d83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88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narodnayavyshivka.lact.ru/uploads/f1/s/15/882/image/1581/783/medium_polotentse_Drevo_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170387"/>
            <a:ext cx="4929190" cy="7028387"/>
          </a:xfrm>
          <a:prstGeom prst="rect">
            <a:avLst/>
          </a:prstGeom>
          <a:noFill/>
        </p:spPr>
      </p:pic>
      <p:pic>
        <p:nvPicPr>
          <p:cNvPr id="24584" name="Picture 8" descr="http://sueverija.narod.ru/Kollekcii/Rushnik/Rushnik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762000"/>
            <a:ext cx="451485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4put.ru/pictures/max/163/503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-241109"/>
            <a:ext cx="5000628" cy="7099109"/>
          </a:xfrm>
          <a:prstGeom prst="rect">
            <a:avLst/>
          </a:prstGeom>
          <a:noFill/>
        </p:spPr>
      </p:pic>
      <p:pic>
        <p:nvPicPr>
          <p:cNvPr id="23558" name="Picture 6" descr="http://i.allday.ru/uploads/posts/2009-04/1239047653_russian-embroidery-ornament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RzFrQEhx2M7ic3qp44V9ZuvnWzsLzydDsT9btzssyusGB94Mr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891" y="3429000"/>
            <a:ext cx="5402109" cy="3429000"/>
          </a:xfrm>
          <a:prstGeom prst="rect">
            <a:avLst/>
          </a:prstGeom>
          <a:noFill/>
        </p:spPr>
      </p:pic>
      <p:pic>
        <p:nvPicPr>
          <p:cNvPr id="19460" name="Picture 4" descr="http://culturemap.ru/upload/img/object_45.1104943334.21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-48879"/>
            <a:ext cx="5429256" cy="3525491"/>
          </a:xfrm>
          <a:prstGeom prst="rect">
            <a:avLst/>
          </a:prstGeom>
          <a:noFill/>
        </p:spPr>
      </p:pic>
      <p:pic>
        <p:nvPicPr>
          <p:cNvPr id="19462" name="Picture 6" descr="http://culturemap.ru/upload/img/object_78.1104943334.33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357562"/>
            <a:ext cx="3860777" cy="3500438"/>
          </a:xfrm>
          <a:prstGeom prst="rect">
            <a:avLst/>
          </a:prstGeom>
          <a:noFill/>
        </p:spPr>
      </p:pic>
      <p:pic>
        <p:nvPicPr>
          <p:cNvPr id="19466" name="Picture 10" descr="http://telarian.ru/pics/vedicheskie/rodimich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341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Промыслы Чувашии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Промыслы Чувашии</dc:title>
  <dc:creator>Вероника</dc:creator>
  <cp:lastModifiedBy>Вероника</cp:lastModifiedBy>
  <cp:revision>5</cp:revision>
  <dcterms:created xsi:type="dcterms:W3CDTF">2014-03-23T18:14:06Z</dcterms:created>
  <dcterms:modified xsi:type="dcterms:W3CDTF">2014-03-24T18:54:29Z</dcterms:modified>
</cp:coreProperties>
</file>