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17" r:id="rId4"/>
    <p:sldId id="318" r:id="rId5"/>
    <p:sldId id="319" r:id="rId6"/>
    <p:sldId id="320" r:id="rId7"/>
    <p:sldId id="330" r:id="rId8"/>
    <p:sldId id="321" r:id="rId9"/>
    <p:sldId id="260" r:id="rId10"/>
    <p:sldId id="322" r:id="rId11"/>
    <p:sldId id="329" r:id="rId12"/>
    <p:sldId id="324" r:id="rId13"/>
    <p:sldId id="325" r:id="rId14"/>
    <p:sldId id="294" r:id="rId15"/>
    <p:sldId id="309" r:id="rId16"/>
    <p:sldId id="310" r:id="rId17"/>
    <p:sldId id="331" r:id="rId18"/>
    <p:sldId id="327" r:id="rId19"/>
    <p:sldId id="323" r:id="rId20"/>
    <p:sldId id="328" r:id="rId21"/>
    <p:sldId id="301" r:id="rId22"/>
    <p:sldId id="29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903"/>
    <a:srgbClr val="FFFFFF"/>
    <a:srgbClr val="B2B2B2"/>
    <a:srgbClr val="B80000"/>
    <a:srgbClr val="A27B00"/>
    <a:srgbClr val="00D05E"/>
    <a:srgbClr val="4F2270"/>
    <a:srgbClr val="FF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717" autoAdjust="0"/>
  </p:normalViewPr>
  <p:slideViewPr>
    <p:cSldViewPr>
      <p:cViewPr>
        <p:scale>
          <a:sx n="73" d="100"/>
          <a:sy n="73" d="100"/>
        </p:scale>
        <p:origin x="-11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7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742E3-2D5E-45EF-8920-966F682D224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8A161C-4373-4926-BF0E-F04E92EE7698}">
      <dgm:prSet phldrT="[Текст]"/>
      <dgm:spPr>
        <a:solidFill>
          <a:srgbClr val="0070C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6CBC90E-6718-4B40-9280-2060C7520A13}" type="parTrans" cxnId="{E3DE2F12-F68B-4C88-8B66-809C4DF3FFB9}">
      <dgm:prSet/>
      <dgm:spPr/>
      <dgm:t>
        <a:bodyPr/>
        <a:lstStyle/>
        <a:p>
          <a:endParaRPr lang="ru-RU"/>
        </a:p>
      </dgm:t>
    </dgm:pt>
    <dgm:pt modelId="{4292AE7C-61C3-443D-922A-74C80769D536}" type="sibTrans" cxnId="{E3DE2F12-F68B-4C88-8B66-809C4DF3FFB9}">
      <dgm:prSet/>
      <dgm:spPr/>
      <dgm:t>
        <a:bodyPr/>
        <a:lstStyle/>
        <a:p>
          <a:endParaRPr lang="ru-RU"/>
        </a:p>
      </dgm:t>
    </dgm:pt>
    <dgm:pt modelId="{AF7B1172-7C30-4F9C-8F11-3378CC38CA4F}">
      <dgm:prSet phldrT="[Текст]" custT="1"/>
      <dgm:spPr/>
      <dgm:t>
        <a:bodyPr/>
        <a:lstStyle/>
        <a:p>
          <a:endParaRPr lang="ru-RU" sz="1800" dirty="0"/>
        </a:p>
      </dgm:t>
    </dgm:pt>
    <dgm:pt modelId="{FFFCD373-6060-4237-B36F-7459E5492655}" type="parTrans" cxnId="{F9620FF2-FED4-432D-847F-C8638BF84144}">
      <dgm:prSet/>
      <dgm:spPr/>
      <dgm:t>
        <a:bodyPr/>
        <a:lstStyle/>
        <a:p>
          <a:endParaRPr lang="ru-RU"/>
        </a:p>
      </dgm:t>
    </dgm:pt>
    <dgm:pt modelId="{156D5FA7-E9FD-4860-A026-8E3B419C8A24}" type="sibTrans" cxnId="{F9620FF2-FED4-432D-847F-C8638BF84144}">
      <dgm:prSet/>
      <dgm:spPr/>
      <dgm:t>
        <a:bodyPr/>
        <a:lstStyle/>
        <a:p>
          <a:endParaRPr lang="ru-RU"/>
        </a:p>
      </dgm:t>
    </dgm:pt>
    <dgm:pt modelId="{12E0B66D-4DCD-4D44-902D-27F6EAC98133}">
      <dgm:prSet phldrT="[Текст]"/>
      <dgm:spPr>
        <a:solidFill>
          <a:srgbClr val="FF000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2</a:t>
          </a:r>
          <a:endParaRPr lang="ru-RU" dirty="0">
            <a:solidFill>
              <a:srgbClr val="00B050"/>
            </a:solidFill>
          </a:endParaRPr>
        </a:p>
      </dgm:t>
    </dgm:pt>
    <dgm:pt modelId="{1957C976-AA52-4F9F-8F55-CD10B67F30AD}" type="parTrans" cxnId="{42275120-8963-44E8-8BBA-19CC7738C028}">
      <dgm:prSet/>
      <dgm:spPr/>
      <dgm:t>
        <a:bodyPr/>
        <a:lstStyle/>
        <a:p>
          <a:endParaRPr lang="ru-RU"/>
        </a:p>
      </dgm:t>
    </dgm:pt>
    <dgm:pt modelId="{0B10C70D-909E-48EF-8A29-4435672EF313}" type="sibTrans" cxnId="{42275120-8963-44E8-8BBA-19CC7738C028}">
      <dgm:prSet/>
      <dgm:spPr/>
      <dgm:t>
        <a:bodyPr/>
        <a:lstStyle/>
        <a:p>
          <a:endParaRPr lang="ru-RU"/>
        </a:p>
      </dgm:t>
    </dgm:pt>
    <dgm:pt modelId="{DAB0C6F8-67D0-404A-9274-8C80EF0F8783}">
      <dgm:prSet phldrT="[Текст]"/>
      <dgm:spPr>
        <a:solidFill>
          <a:srgbClr val="FFC00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3</a:t>
          </a:r>
          <a:endParaRPr lang="ru-RU" dirty="0">
            <a:solidFill>
              <a:schemeClr val="accent6"/>
            </a:solidFill>
          </a:endParaRPr>
        </a:p>
      </dgm:t>
    </dgm:pt>
    <dgm:pt modelId="{108B0596-8F14-4282-804D-58C106A344D4}" type="parTrans" cxnId="{F7C448E8-853A-432A-A939-F33D9F3E6639}">
      <dgm:prSet/>
      <dgm:spPr/>
      <dgm:t>
        <a:bodyPr/>
        <a:lstStyle/>
        <a:p>
          <a:endParaRPr lang="ru-RU"/>
        </a:p>
      </dgm:t>
    </dgm:pt>
    <dgm:pt modelId="{EF6D7769-06A6-4502-886C-572189DE83D7}" type="sibTrans" cxnId="{F7C448E8-853A-432A-A939-F33D9F3E6639}">
      <dgm:prSet/>
      <dgm:spPr/>
      <dgm:t>
        <a:bodyPr/>
        <a:lstStyle/>
        <a:p>
          <a:endParaRPr lang="ru-RU"/>
        </a:p>
      </dgm:t>
    </dgm:pt>
    <dgm:pt modelId="{D0F65BEA-D0E1-47A1-9A52-5A48736AE2AE}" type="pres">
      <dgm:prSet presAssocID="{59A742E3-2D5E-45EF-8920-966F682D224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9BDB8-670E-4F8B-9AE2-B939CAE7692E}" type="pres">
      <dgm:prSet presAssocID="{59A742E3-2D5E-45EF-8920-966F682D2247}" presName="cycle" presStyleCnt="0"/>
      <dgm:spPr/>
    </dgm:pt>
    <dgm:pt modelId="{AC8F7513-DE69-4566-A4ED-925BEF0C1A21}" type="pres">
      <dgm:prSet presAssocID="{59A742E3-2D5E-45EF-8920-966F682D2247}" presName="centerShape" presStyleCnt="0"/>
      <dgm:spPr/>
    </dgm:pt>
    <dgm:pt modelId="{936F8DDB-9F50-4F36-9E0F-8A10F0A526BA}" type="pres">
      <dgm:prSet presAssocID="{59A742E3-2D5E-45EF-8920-966F682D2247}" presName="connSite" presStyleLbl="node1" presStyleIdx="0" presStyleCnt="4"/>
      <dgm:spPr/>
    </dgm:pt>
    <dgm:pt modelId="{6259E152-C6BA-448A-A27A-A2BEA9ACBE41}" type="pres">
      <dgm:prSet presAssocID="{59A742E3-2D5E-45EF-8920-966F682D2247}" presName="visible" presStyleLbl="node1" presStyleIdx="0" presStyleCnt="4" custScaleX="177279" custScaleY="173126" custLinFactNeighborX="-40180" custLinFactNeighborY="-3010"/>
      <dgm:spPr>
        <a:solidFill>
          <a:srgbClr val="7030A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E4249694-2C45-49C7-9257-E2FE796E60E9}" type="pres">
      <dgm:prSet presAssocID="{16CBC90E-6718-4B40-9280-2060C7520A13}" presName="Name25" presStyleLbl="parChTrans1D1" presStyleIdx="0" presStyleCnt="3"/>
      <dgm:spPr/>
      <dgm:t>
        <a:bodyPr/>
        <a:lstStyle/>
        <a:p>
          <a:endParaRPr lang="ru-RU"/>
        </a:p>
      </dgm:t>
    </dgm:pt>
    <dgm:pt modelId="{FE1589AF-C6C8-4F29-80AE-E36CFFC2C47C}" type="pres">
      <dgm:prSet presAssocID="{7F8A161C-4373-4926-BF0E-F04E92EE7698}" presName="node" presStyleCnt="0"/>
      <dgm:spPr/>
    </dgm:pt>
    <dgm:pt modelId="{0D784C69-2911-40BF-A895-91687CCF3550}" type="pres">
      <dgm:prSet presAssocID="{7F8A161C-4373-4926-BF0E-F04E92EE7698}" presName="parentNode" presStyleLbl="node1" presStyleIdx="1" presStyleCnt="4" custScaleX="170218" custScaleY="176269" custLinFactX="43746" custLinFactY="-100000" custLinFactNeighborX="100000" custLinFactNeighborY="-1337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E2B0C-0D92-44CE-9030-850A7F0E2001}" type="pres">
      <dgm:prSet presAssocID="{7F8A161C-4373-4926-BF0E-F04E92EE7698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EB401-4274-4710-A946-A55C3790988A}" type="pres">
      <dgm:prSet presAssocID="{1957C976-AA52-4F9F-8F55-CD10B67F30A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161EF74-E17B-486F-9019-FA927832B0D0}" type="pres">
      <dgm:prSet presAssocID="{12E0B66D-4DCD-4D44-902D-27F6EAC98133}" presName="node" presStyleCnt="0"/>
      <dgm:spPr/>
    </dgm:pt>
    <dgm:pt modelId="{1F4007E4-0762-4E65-AB11-5A041E719159}" type="pres">
      <dgm:prSet presAssocID="{12E0B66D-4DCD-4D44-902D-27F6EAC98133}" presName="parentNode" presStyleLbl="node1" presStyleIdx="2" presStyleCnt="4" custScaleX="186018" custScaleY="180466" custLinFactX="18619" custLinFactNeighborX="100000" custLinFactNeighborY="3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86015-8C1A-4FB4-8013-35357D77B10B}" type="pres">
      <dgm:prSet presAssocID="{12E0B66D-4DCD-4D44-902D-27F6EAC98133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0922B-2F71-4560-AC1A-E02289A19CAC}" type="pres">
      <dgm:prSet presAssocID="{108B0596-8F14-4282-804D-58C106A344D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3230FC15-CDFB-4598-9EFD-61DC45E38A0E}" type="pres">
      <dgm:prSet presAssocID="{DAB0C6F8-67D0-404A-9274-8C80EF0F8783}" presName="node" presStyleCnt="0"/>
      <dgm:spPr/>
    </dgm:pt>
    <dgm:pt modelId="{17986E18-9833-4F66-A416-3615F8A95557}" type="pres">
      <dgm:prSet presAssocID="{DAB0C6F8-67D0-404A-9274-8C80EF0F8783}" presName="parentNode" presStyleLbl="node1" presStyleIdx="3" presStyleCnt="4" custScaleX="179063" custScaleY="173582" custLinFactX="30074" custLinFactY="100000" custLinFactNeighborX="100000" custLinFactNeighborY="132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39C5E-3B1A-4C3A-9FA7-11E5E1081B7D}" type="pres">
      <dgm:prSet presAssocID="{DAB0C6F8-67D0-404A-9274-8C80EF0F8783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104AD2-ADBC-46B3-8A24-A69B93051AB6}" type="presOf" srcId="{12E0B66D-4DCD-4D44-902D-27F6EAC98133}" destId="{1F4007E4-0762-4E65-AB11-5A041E719159}" srcOrd="0" destOrd="0" presId="urn:microsoft.com/office/officeart/2005/8/layout/radial2"/>
    <dgm:cxn modelId="{F7C448E8-853A-432A-A939-F33D9F3E6639}" srcId="{59A742E3-2D5E-45EF-8920-966F682D2247}" destId="{DAB0C6F8-67D0-404A-9274-8C80EF0F8783}" srcOrd="2" destOrd="0" parTransId="{108B0596-8F14-4282-804D-58C106A344D4}" sibTransId="{EF6D7769-06A6-4502-886C-572189DE83D7}"/>
    <dgm:cxn modelId="{33CD48FA-65DE-4C55-8EC1-964B76F95CD0}" type="presOf" srcId="{59A742E3-2D5E-45EF-8920-966F682D2247}" destId="{D0F65BEA-D0E1-47A1-9A52-5A48736AE2AE}" srcOrd="0" destOrd="0" presId="urn:microsoft.com/office/officeart/2005/8/layout/radial2"/>
    <dgm:cxn modelId="{E3DE2F12-F68B-4C88-8B66-809C4DF3FFB9}" srcId="{59A742E3-2D5E-45EF-8920-966F682D2247}" destId="{7F8A161C-4373-4926-BF0E-F04E92EE7698}" srcOrd="0" destOrd="0" parTransId="{16CBC90E-6718-4B40-9280-2060C7520A13}" sibTransId="{4292AE7C-61C3-443D-922A-74C80769D536}"/>
    <dgm:cxn modelId="{3D029694-7515-4057-B2E0-5F9DA8A07A25}" type="presOf" srcId="{1957C976-AA52-4F9F-8F55-CD10B67F30AD}" destId="{186EB401-4274-4710-A946-A55C3790988A}" srcOrd="0" destOrd="0" presId="urn:microsoft.com/office/officeart/2005/8/layout/radial2"/>
    <dgm:cxn modelId="{03C67885-4CCF-4280-809F-F89B99684C65}" type="presOf" srcId="{AF7B1172-7C30-4F9C-8F11-3378CC38CA4F}" destId="{353E2B0C-0D92-44CE-9030-850A7F0E2001}" srcOrd="0" destOrd="0" presId="urn:microsoft.com/office/officeart/2005/8/layout/radial2"/>
    <dgm:cxn modelId="{64A44F5B-31CD-454D-9761-276A939AA620}" type="presOf" srcId="{DAB0C6F8-67D0-404A-9274-8C80EF0F8783}" destId="{17986E18-9833-4F66-A416-3615F8A95557}" srcOrd="0" destOrd="0" presId="urn:microsoft.com/office/officeart/2005/8/layout/radial2"/>
    <dgm:cxn modelId="{CA3E80D5-057A-4D79-BF21-81B6AD418A41}" type="presOf" srcId="{16CBC90E-6718-4B40-9280-2060C7520A13}" destId="{E4249694-2C45-49C7-9257-E2FE796E60E9}" srcOrd="0" destOrd="0" presId="urn:microsoft.com/office/officeart/2005/8/layout/radial2"/>
    <dgm:cxn modelId="{42275120-8963-44E8-8BBA-19CC7738C028}" srcId="{59A742E3-2D5E-45EF-8920-966F682D2247}" destId="{12E0B66D-4DCD-4D44-902D-27F6EAC98133}" srcOrd="1" destOrd="0" parTransId="{1957C976-AA52-4F9F-8F55-CD10B67F30AD}" sibTransId="{0B10C70D-909E-48EF-8A29-4435672EF313}"/>
    <dgm:cxn modelId="{ECCC3821-A1D7-472F-A948-EF39F7A89F49}" type="presOf" srcId="{7F8A161C-4373-4926-BF0E-F04E92EE7698}" destId="{0D784C69-2911-40BF-A895-91687CCF3550}" srcOrd="0" destOrd="0" presId="urn:microsoft.com/office/officeart/2005/8/layout/radial2"/>
    <dgm:cxn modelId="{F9620FF2-FED4-432D-847F-C8638BF84144}" srcId="{7F8A161C-4373-4926-BF0E-F04E92EE7698}" destId="{AF7B1172-7C30-4F9C-8F11-3378CC38CA4F}" srcOrd="0" destOrd="0" parTransId="{FFFCD373-6060-4237-B36F-7459E5492655}" sibTransId="{156D5FA7-E9FD-4860-A026-8E3B419C8A24}"/>
    <dgm:cxn modelId="{42CAEA95-85A4-4339-9001-4DA00E983672}" type="presOf" srcId="{108B0596-8F14-4282-804D-58C106A344D4}" destId="{4720922B-2F71-4560-AC1A-E02289A19CAC}" srcOrd="0" destOrd="0" presId="urn:microsoft.com/office/officeart/2005/8/layout/radial2"/>
    <dgm:cxn modelId="{E4F85B2D-2B90-4E3D-A94D-353A1EFC257B}" type="presParOf" srcId="{D0F65BEA-D0E1-47A1-9A52-5A48736AE2AE}" destId="{E409BDB8-670E-4F8B-9AE2-B939CAE7692E}" srcOrd="0" destOrd="0" presId="urn:microsoft.com/office/officeart/2005/8/layout/radial2"/>
    <dgm:cxn modelId="{A538545F-A9C6-48E3-96A1-0F2B8C14F09C}" type="presParOf" srcId="{E409BDB8-670E-4F8B-9AE2-B939CAE7692E}" destId="{AC8F7513-DE69-4566-A4ED-925BEF0C1A21}" srcOrd="0" destOrd="0" presId="urn:microsoft.com/office/officeart/2005/8/layout/radial2"/>
    <dgm:cxn modelId="{57FB48A6-EEEC-43EA-9657-B308407F0550}" type="presParOf" srcId="{AC8F7513-DE69-4566-A4ED-925BEF0C1A21}" destId="{936F8DDB-9F50-4F36-9E0F-8A10F0A526BA}" srcOrd="0" destOrd="0" presId="urn:microsoft.com/office/officeart/2005/8/layout/radial2"/>
    <dgm:cxn modelId="{B1678B94-1193-4220-A0DC-74EE1EDC1DB0}" type="presParOf" srcId="{AC8F7513-DE69-4566-A4ED-925BEF0C1A21}" destId="{6259E152-C6BA-448A-A27A-A2BEA9ACBE41}" srcOrd="1" destOrd="0" presId="urn:microsoft.com/office/officeart/2005/8/layout/radial2"/>
    <dgm:cxn modelId="{ACF5C808-03A0-464A-B994-5E9C0F72BE3C}" type="presParOf" srcId="{E409BDB8-670E-4F8B-9AE2-B939CAE7692E}" destId="{E4249694-2C45-49C7-9257-E2FE796E60E9}" srcOrd="1" destOrd="0" presId="urn:microsoft.com/office/officeart/2005/8/layout/radial2"/>
    <dgm:cxn modelId="{03F34152-C2E1-492F-B756-2D4B43B11668}" type="presParOf" srcId="{E409BDB8-670E-4F8B-9AE2-B939CAE7692E}" destId="{FE1589AF-C6C8-4F29-80AE-E36CFFC2C47C}" srcOrd="2" destOrd="0" presId="urn:microsoft.com/office/officeart/2005/8/layout/radial2"/>
    <dgm:cxn modelId="{AF7256BF-10FA-4701-A314-77199D153FA7}" type="presParOf" srcId="{FE1589AF-C6C8-4F29-80AE-E36CFFC2C47C}" destId="{0D784C69-2911-40BF-A895-91687CCF3550}" srcOrd="0" destOrd="0" presId="urn:microsoft.com/office/officeart/2005/8/layout/radial2"/>
    <dgm:cxn modelId="{62EDA63C-14BA-483C-8E65-1B5DA41283FB}" type="presParOf" srcId="{FE1589AF-C6C8-4F29-80AE-E36CFFC2C47C}" destId="{353E2B0C-0D92-44CE-9030-850A7F0E2001}" srcOrd="1" destOrd="0" presId="urn:microsoft.com/office/officeart/2005/8/layout/radial2"/>
    <dgm:cxn modelId="{9E364FE0-5BB7-4DC0-AE72-FC9F950EC3BB}" type="presParOf" srcId="{E409BDB8-670E-4F8B-9AE2-B939CAE7692E}" destId="{186EB401-4274-4710-A946-A55C3790988A}" srcOrd="3" destOrd="0" presId="urn:microsoft.com/office/officeart/2005/8/layout/radial2"/>
    <dgm:cxn modelId="{F77A8934-5C62-43AA-98BD-05FC77C57420}" type="presParOf" srcId="{E409BDB8-670E-4F8B-9AE2-B939CAE7692E}" destId="{9161EF74-E17B-486F-9019-FA927832B0D0}" srcOrd="4" destOrd="0" presId="urn:microsoft.com/office/officeart/2005/8/layout/radial2"/>
    <dgm:cxn modelId="{74795623-607F-4C8D-8BAC-AABF4F56B1F6}" type="presParOf" srcId="{9161EF74-E17B-486F-9019-FA927832B0D0}" destId="{1F4007E4-0762-4E65-AB11-5A041E719159}" srcOrd="0" destOrd="0" presId="urn:microsoft.com/office/officeart/2005/8/layout/radial2"/>
    <dgm:cxn modelId="{D6D89D5A-81CE-44D2-9030-C3311CF127BF}" type="presParOf" srcId="{9161EF74-E17B-486F-9019-FA927832B0D0}" destId="{DB886015-8C1A-4FB4-8013-35357D77B10B}" srcOrd="1" destOrd="0" presId="urn:microsoft.com/office/officeart/2005/8/layout/radial2"/>
    <dgm:cxn modelId="{8E4768DF-2BB9-4E2A-9506-D57B0F31EACC}" type="presParOf" srcId="{E409BDB8-670E-4F8B-9AE2-B939CAE7692E}" destId="{4720922B-2F71-4560-AC1A-E02289A19CAC}" srcOrd="5" destOrd="0" presId="urn:microsoft.com/office/officeart/2005/8/layout/radial2"/>
    <dgm:cxn modelId="{B925658A-BF91-4DFB-9310-7A586C7DD053}" type="presParOf" srcId="{E409BDB8-670E-4F8B-9AE2-B939CAE7692E}" destId="{3230FC15-CDFB-4598-9EFD-61DC45E38A0E}" srcOrd="6" destOrd="0" presId="urn:microsoft.com/office/officeart/2005/8/layout/radial2"/>
    <dgm:cxn modelId="{F46956A2-FB6C-4B1A-A3FD-D47D9EC51AEB}" type="presParOf" srcId="{3230FC15-CDFB-4598-9EFD-61DC45E38A0E}" destId="{17986E18-9833-4F66-A416-3615F8A95557}" srcOrd="0" destOrd="0" presId="urn:microsoft.com/office/officeart/2005/8/layout/radial2"/>
    <dgm:cxn modelId="{185458DA-DC68-437B-B81F-5DACD4269FA7}" type="presParOf" srcId="{3230FC15-CDFB-4598-9EFD-61DC45E38A0E}" destId="{40039C5E-3B1A-4C3A-9FA7-11E5E1081B7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BBA9D-42DD-4011-82F2-BAEB72EB5A2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D5F4A6-A491-4238-A238-9ABF9525AC9C}">
      <dgm:prSet phldrT="[Текст]"/>
      <dgm:spPr>
        <a:solidFill>
          <a:srgbClr val="0070C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17B39DE-3528-403C-AA76-85E452B0FB6B}" type="parTrans" cxnId="{FFA58123-3190-4E7C-899B-12AAF16C749D}">
      <dgm:prSet/>
      <dgm:spPr/>
      <dgm:t>
        <a:bodyPr/>
        <a:lstStyle/>
        <a:p>
          <a:endParaRPr lang="ru-RU"/>
        </a:p>
      </dgm:t>
    </dgm:pt>
    <dgm:pt modelId="{004F7430-08C6-4EEC-8B95-176000E8CC6A}" type="sibTrans" cxnId="{FFA58123-3190-4E7C-899B-12AAF16C749D}">
      <dgm:prSet/>
      <dgm:spPr/>
      <dgm:t>
        <a:bodyPr/>
        <a:lstStyle/>
        <a:p>
          <a:endParaRPr lang="ru-RU"/>
        </a:p>
      </dgm:t>
    </dgm:pt>
    <dgm:pt modelId="{9B01D32A-0887-48CC-B2FE-A2C2E232CEE9}">
      <dgm:prSet phldrT="[Текст]" custT="1"/>
      <dgm:spPr>
        <a:solidFill>
          <a:srgbClr val="0070C0">
            <a:alpha val="90000"/>
          </a:srgbClr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Подготовительный этап</a:t>
          </a:r>
          <a:endParaRPr lang="ru-RU" sz="2000" dirty="0">
            <a:solidFill>
              <a:schemeClr val="tx1"/>
            </a:solidFill>
          </a:endParaRPr>
        </a:p>
      </dgm:t>
    </dgm:pt>
    <dgm:pt modelId="{F0FF3635-A79C-4328-B553-B6ED083F893C}" type="parTrans" cxnId="{19025BCD-485E-455C-8F41-687C990138D2}">
      <dgm:prSet/>
      <dgm:spPr/>
      <dgm:t>
        <a:bodyPr/>
        <a:lstStyle/>
        <a:p>
          <a:endParaRPr lang="ru-RU"/>
        </a:p>
      </dgm:t>
    </dgm:pt>
    <dgm:pt modelId="{CB9DD0D0-FEFB-4C8D-8AA6-9D4F1FAA252C}" type="sibTrans" cxnId="{19025BCD-485E-455C-8F41-687C990138D2}">
      <dgm:prSet/>
      <dgm:spPr/>
      <dgm:t>
        <a:bodyPr/>
        <a:lstStyle/>
        <a:p>
          <a:endParaRPr lang="ru-RU"/>
        </a:p>
      </dgm:t>
    </dgm:pt>
    <dgm:pt modelId="{560F04DC-197E-44FF-A84A-5CDB684A3E02}">
      <dgm:prSet phldrT="[Текст]"/>
      <dgm:spPr>
        <a:solidFill>
          <a:srgbClr val="FF000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solidFill>
                <a:srgbClr val="FDD903"/>
              </a:solidFill>
            </a:rPr>
            <a:t>2</a:t>
          </a:r>
          <a:endParaRPr lang="ru-RU" dirty="0">
            <a:solidFill>
              <a:srgbClr val="FDD903"/>
            </a:solidFill>
          </a:endParaRPr>
        </a:p>
      </dgm:t>
    </dgm:pt>
    <dgm:pt modelId="{772E92B4-C487-48C9-BFC9-484637DE3D7B}" type="parTrans" cxnId="{E6A185AC-2A2E-48BC-BC62-C043A4585111}">
      <dgm:prSet/>
      <dgm:spPr/>
      <dgm:t>
        <a:bodyPr/>
        <a:lstStyle/>
        <a:p>
          <a:endParaRPr lang="ru-RU"/>
        </a:p>
      </dgm:t>
    </dgm:pt>
    <dgm:pt modelId="{BC517BB9-702A-462F-8EFB-52D4519597E2}" type="sibTrans" cxnId="{E6A185AC-2A2E-48BC-BC62-C043A4585111}">
      <dgm:prSet/>
      <dgm:spPr/>
      <dgm:t>
        <a:bodyPr/>
        <a:lstStyle/>
        <a:p>
          <a:endParaRPr lang="ru-RU"/>
        </a:p>
      </dgm:t>
    </dgm:pt>
    <dgm:pt modelId="{429D27C4-93F0-45CE-A4B7-E392B13ABD43}">
      <dgm:prSet phldrT="[Текст]"/>
      <dgm:spPr>
        <a:solidFill>
          <a:srgbClr val="FFC00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3</a:t>
          </a:r>
          <a:endParaRPr lang="ru-RU" dirty="0">
            <a:solidFill>
              <a:srgbClr val="0070C0"/>
            </a:solidFill>
          </a:endParaRPr>
        </a:p>
      </dgm:t>
    </dgm:pt>
    <dgm:pt modelId="{AA741E30-7B2B-4E4C-96C4-F84E203F391B}" type="parTrans" cxnId="{BF582325-04D0-4E15-A62C-57D64CB8DF40}">
      <dgm:prSet/>
      <dgm:spPr/>
      <dgm:t>
        <a:bodyPr/>
        <a:lstStyle/>
        <a:p>
          <a:endParaRPr lang="ru-RU"/>
        </a:p>
      </dgm:t>
    </dgm:pt>
    <dgm:pt modelId="{752F0AAB-2B1D-4028-A095-F854DE51764B}" type="sibTrans" cxnId="{BF582325-04D0-4E15-A62C-57D64CB8DF40}">
      <dgm:prSet/>
      <dgm:spPr/>
      <dgm:t>
        <a:bodyPr/>
        <a:lstStyle/>
        <a:p>
          <a:endParaRPr lang="ru-RU"/>
        </a:p>
      </dgm:t>
    </dgm:pt>
    <dgm:pt modelId="{B29AB140-6CAC-43E3-A6A9-27A7B6362259}">
      <dgm:prSet phldrT="[Текст]" custT="1"/>
      <dgm:spPr>
        <a:solidFill>
          <a:srgbClr val="FFC000">
            <a:alpha val="90000"/>
          </a:srgbClr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dirty="0" smtClean="0">
              <a:solidFill>
                <a:schemeClr val="accent6">
                  <a:lumMod val="75000"/>
                </a:schemeClr>
              </a:solidFill>
            </a:rPr>
            <a:t>Заключительный</a:t>
          </a:r>
          <a:r>
            <a:rPr lang="ru-RU" sz="2000" baseline="0" dirty="0" smtClean="0">
              <a:solidFill>
                <a:schemeClr val="accent6">
                  <a:lumMod val="75000"/>
                </a:schemeClr>
              </a:solidFill>
            </a:rPr>
            <a:t> этап</a:t>
          </a:r>
          <a:endParaRPr lang="ru-RU" sz="2000" dirty="0">
            <a:solidFill>
              <a:schemeClr val="accent6">
                <a:lumMod val="75000"/>
              </a:schemeClr>
            </a:solidFill>
          </a:endParaRPr>
        </a:p>
      </dgm:t>
    </dgm:pt>
    <dgm:pt modelId="{74602FC0-88C7-4EF3-97C2-696A0A2886EC}" type="parTrans" cxnId="{178CBAC1-40BD-4BC3-A3DC-ED282C1D3A80}">
      <dgm:prSet/>
      <dgm:spPr/>
      <dgm:t>
        <a:bodyPr/>
        <a:lstStyle/>
        <a:p>
          <a:endParaRPr lang="ru-RU"/>
        </a:p>
      </dgm:t>
    </dgm:pt>
    <dgm:pt modelId="{46C5741C-8A3E-4835-82E8-7829C5F88671}" type="sibTrans" cxnId="{178CBAC1-40BD-4BC3-A3DC-ED282C1D3A80}">
      <dgm:prSet/>
      <dgm:spPr/>
      <dgm:t>
        <a:bodyPr/>
        <a:lstStyle/>
        <a:p>
          <a:endParaRPr lang="ru-RU"/>
        </a:p>
      </dgm:t>
    </dgm:pt>
    <dgm:pt modelId="{8E36B37B-32E6-4E7C-BC23-067AA685C01E}">
      <dgm:prSet custT="1"/>
      <dgm:spPr>
        <a:solidFill>
          <a:srgbClr val="FF0000">
            <a:alpha val="90000"/>
          </a:srgbClr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dirty="0" smtClean="0">
              <a:solidFill>
                <a:srgbClr val="FDD903"/>
              </a:solidFill>
            </a:rPr>
            <a:t>Основной этап</a:t>
          </a:r>
          <a:endParaRPr lang="ru-RU" sz="2000" dirty="0">
            <a:solidFill>
              <a:srgbClr val="FDD903"/>
            </a:solidFill>
          </a:endParaRPr>
        </a:p>
      </dgm:t>
    </dgm:pt>
    <dgm:pt modelId="{4FFAE609-DE6C-4561-9384-5175734788DD}" type="parTrans" cxnId="{124FC1C5-F406-4968-B8B4-672B778BCA82}">
      <dgm:prSet/>
      <dgm:spPr/>
      <dgm:t>
        <a:bodyPr/>
        <a:lstStyle/>
        <a:p>
          <a:endParaRPr lang="ru-RU"/>
        </a:p>
      </dgm:t>
    </dgm:pt>
    <dgm:pt modelId="{FA3DAEAC-F7AC-44DF-91D0-751AD6B202B9}" type="sibTrans" cxnId="{124FC1C5-F406-4968-B8B4-672B778BCA82}">
      <dgm:prSet/>
      <dgm:spPr/>
      <dgm:t>
        <a:bodyPr/>
        <a:lstStyle/>
        <a:p>
          <a:endParaRPr lang="ru-RU"/>
        </a:p>
      </dgm:t>
    </dgm:pt>
    <dgm:pt modelId="{486D7481-BF68-4F73-B231-B1B2BA66C344}" type="pres">
      <dgm:prSet presAssocID="{C53BBA9D-42DD-4011-82F2-BAEB72EB5A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DECFFC-337C-4580-A483-FE0D7A7F6185}" type="pres">
      <dgm:prSet presAssocID="{48D5F4A6-A491-4238-A238-9ABF9525AC9C}" presName="composite" presStyleCnt="0"/>
      <dgm:spPr/>
    </dgm:pt>
    <dgm:pt modelId="{5BC5ECEC-8A1B-4C2E-968C-A99BA340CA15}" type="pres">
      <dgm:prSet presAssocID="{48D5F4A6-A491-4238-A238-9ABF9525AC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EB5F9-920A-471B-9B91-DD084DF6E34F}" type="pres">
      <dgm:prSet presAssocID="{48D5F4A6-A491-4238-A238-9ABF9525AC9C}" presName="descendantText" presStyleLbl="alignAcc1" presStyleIdx="0" presStyleCnt="3" custLinFactNeighborX="-107" custLinFactNeighborY="7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EBC76-9016-47E4-97F2-834FF8CF26D8}" type="pres">
      <dgm:prSet presAssocID="{004F7430-08C6-4EEC-8B95-176000E8CC6A}" presName="sp" presStyleCnt="0"/>
      <dgm:spPr/>
    </dgm:pt>
    <dgm:pt modelId="{64904C78-1DC1-4F85-8BE8-FDEEF7EDA97D}" type="pres">
      <dgm:prSet presAssocID="{560F04DC-197E-44FF-A84A-5CDB684A3E02}" presName="composite" presStyleCnt="0"/>
      <dgm:spPr/>
    </dgm:pt>
    <dgm:pt modelId="{2E98FD97-2230-4062-83BE-F4DF159C6B70}" type="pres">
      <dgm:prSet presAssocID="{560F04DC-197E-44FF-A84A-5CDB684A3E02}" presName="parentText" presStyleLbl="alignNode1" presStyleIdx="1" presStyleCnt="3" custLinFactNeighborY="3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41306-D37F-451D-A9B4-E6A7D79E0D30}" type="pres">
      <dgm:prSet presAssocID="{560F04DC-197E-44FF-A84A-5CDB684A3E02}" presName="descendantText" presStyleLbl="alignAcc1" presStyleIdx="1" presStyleCnt="3" custLinFactNeighborX="-107" custLinFactNeighborY="-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71429-2D09-43B7-B99B-EE7480F45446}" type="pres">
      <dgm:prSet presAssocID="{BC517BB9-702A-462F-8EFB-52D4519597E2}" presName="sp" presStyleCnt="0"/>
      <dgm:spPr/>
    </dgm:pt>
    <dgm:pt modelId="{0E19AC3C-F7F0-41DF-8DB9-A957002DFE0B}" type="pres">
      <dgm:prSet presAssocID="{429D27C4-93F0-45CE-A4B7-E392B13ABD43}" presName="composite" presStyleCnt="0"/>
      <dgm:spPr/>
    </dgm:pt>
    <dgm:pt modelId="{D86A7780-8F37-4BE5-AE4B-41F0AFB8216A}" type="pres">
      <dgm:prSet presAssocID="{429D27C4-93F0-45CE-A4B7-E392B13ABD43}" presName="parentText" presStyleLbl="alignNode1" presStyleIdx="2" presStyleCnt="3" custLinFactNeighborX="0" custLinFactNeighborY="-8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79CBC-4BDD-484A-8870-DE6076DF410E}" type="pres">
      <dgm:prSet presAssocID="{429D27C4-93F0-45CE-A4B7-E392B13ABD43}" presName="descendantText" presStyleLbl="alignAcc1" presStyleIdx="2" presStyleCnt="3" custLinFactNeighborX="-107" custLinFactNeighborY="-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185AC-2A2E-48BC-BC62-C043A4585111}" srcId="{C53BBA9D-42DD-4011-82F2-BAEB72EB5A29}" destId="{560F04DC-197E-44FF-A84A-5CDB684A3E02}" srcOrd="1" destOrd="0" parTransId="{772E92B4-C487-48C9-BFC9-484637DE3D7B}" sibTransId="{BC517BB9-702A-462F-8EFB-52D4519597E2}"/>
    <dgm:cxn modelId="{19025BCD-485E-455C-8F41-687C990138D2}" srcId="{48D5F4A6-A491-4238-A238-9ABF9525AC9C}" destId="{9B01D32A-0887-48CC-B2FE-A2C2E232CEE9}" srcOrd="0" destOrd="0" parTransId="{F0FF3635-A79C-4328-B553-B6ED083F893C}" sibTransId="{CB9DD0D0-FEFB-4C8D-8AA6-9D4F1FAA252C}"/>
    <dgm:cxn modelId="{349B8A4E-0A84-4A94-9D4A-B808B93BBDFF}" type="presOf" srcId="{9B01D32A-0887-48CC-B2FE-A2C2E232CEE9}" destId="{EF7EB5F9-920A-471B-9B91-DD084DF6E34F}" srcOrd="0" destOrd="0" presId="urn:microsoft.com/office/officeart/2005/8/layout/chevron2"/>
    <dgm:cxn modelId="{04D27FBA-1B72-48F9-A56E-E901570A4DCE}" type="presOf" srcId="{560F04DC-197E-44FF-A84A-5CDB684A3E02}" destId="{2E98FD97-2230-4062-83BE-F4DF159C6B70}" srcOrd="0" destOrd="0" presId="urn:microsoft.com/office/officeart/2005/8/layout/chevron2"/>
    <dgm:cxn modelId="{AB242E28-A8A4-4A3D-8777-C169C9CA3E5F}" type="presOf" srcId="{C53BBA9D-42DD-4011-82F2-BAEB72EB5A29}" destId="{486D7481-BF68-4F73-B231-B1B2BA66C344}" srcOrd="0" destOrd="0" presId="urn:microsoft.com/office/officeart/2005/8/layout/chevron2"/>
    <dgm:cxn modelId="{6BBFA8BA-6525-4529-80BA-D93EEFA3449D}" type="presOf" srcId="{B29AB140-6CAC-43E3-A6A9-27A7B6362259}" destId="{EE879CBC-4BDD-484A-8870-DE6076DF410E}" srcOrd="0" destOrd="0" presId="urn:microsoft.com/office/officeart/2005/8/layout/chevron2"/>
    <dgm:cxn modelId="{178CBAC1-40BD-4BC3-A3DC-ED282C1D3A80}" srcId="{429D27C4-93F0-45CE-A4B7-E392B13ABD43}" destId="{B29AB140-6CAC-43E3-A6A9-27A7B6362259}" srcOrd="0" destOrd="0" parTransId="{74602FC0-88C7-4EF3-97C2-696A0A2886EC}" sibTransId="{46C5741C-8A3E-4835-82E8-7829C5F88671}"/>
    <dgm:cxn modelId="{124FC1C5-F406-4968-B8B4-672B778BCA82}" srcId="{560F04DC-197E-44FF-A84A-5CDB684A3E02}" destId="{8E36B37B-32E6-4E7C-BC23-067AA685C01E}" srcOrd="0" destOrd="0" parTransId="{4FFAE609-DE6C-4561-9384-5175734788DD}" sibTransId="{FA3DAEAC-F7AC-44DF-91D0-751AD6B202B9}"/>
    <dgm:cxn modelId="{FFA58123-3190-4E7C-899B-12AAF16C749D}" srcId="{C53BBA9D-42DD-4011-82F2-BAEB72EB5A29}" destId="{48D5F4A6-A491-4238-A238-9ABF9525AC9C}" srcOrd="0" destOrd="0" parTransId="{417B39DE-3528-403C-AA76-85E452B0FB6B}" sibTransId="{004F7430-08C6-4EEC-8B95-176000E8CC6A}"/>
    <dgm:cxn modelId="{72743927-97C1-4F04-AA1B-E7DDF0AC7531}" type="presOf" srcId="{429D27C4-93F0-45CE-A4B7-E392B13ABD43}" destId="{D86A7780-8F37-4BE5-AE4B-41F0AFB8216A}" srcOrd="0" destOrd="0" presId="urn:microsoft.com/office/officeart/2005/8/layout/chevron2"/>
    <dgm:cxn modelId="{8E559AC3-DD1E-4780-9651-8108A5A0C63A}" type="presOf" srcId="{48D5F4A6-A491-4238-A238-9ABF9525AC9C}" destId="{5BC5ECEC-8A1B-4C2E-968C-A99BA340CA15}" srcOrd="0" destOrd="0" presId="urn:microsoft.com/office/officeart/2005/8/layout/chevron2"/>
    <dgm:cxn modelId="{BF582325-04D0-4E15-A62C-57D64CB8DF40}" srcId="{C53BBA9D-42DD-4011-82F2-BAEB72EB5A29}" destId="{429D27C4-93F0-45CE-A4B7-E392B13ABD43}" srcOrd="2" destOrd="0" parTransId="{AA741E30-7B2B-4E4C-96C4-F84E203F391B}" sibTransId="{752F0AAB-2B1D-4028-A095-F854DE51764B}"/>
    <dgm:cxn modelId="{E98EC45F-2C05-408B-8ACF-CDEC88E8DFE4}" type="presOf" srcId="{8E36B37B-32E6-4E7C-BC23-067AA685C01E}" destId="{D7E41306-D37F-451D-A9B4-E6A7D79E0D30}" srcOrd="0" destOrd="0" presId="urn:microsoft.com/office/officeart/2005/8/layout/chevron2"/>
    <dgm:cxn modelId="{9EADF16A-86CE-46D6-8C45-CAA65F1F8BD7}" type="presParOf" srcId="{486D7481-BF68-4F73-B231-B1B2BA66C344}" destId="{09DECFFC-337C-4580-A483-FE0D7A7F6185}" srcOrd="0" destOrd="0" presId="urn:microsoft.com/office/officeart/2005/8/layout/chevron2"/>
    <dgm:cxn modelId="{5F66E225-946F-4A29-9700-BEEE7875B9F2}" type="presParOf" srcId="{09DECFFC-337C-4580-A483-FE0D7A7F6185}" destId="{5BC5ECEC-8A1B-4C2E-968C-A99BA340CA15}" srcOrd="0" destOrd="0" presId="urn:microsoft.com/office/officeart/2005/8/layout/chevron2"/>
    <dgm:cxn modelId="{D2313FA5-D7E0-4D51-A1D3-8C345E7E276B}" type="presParOf" srcId="{09DECFFC-337C-4580-A483-FE0D7A7F6185}" destId="{EF7EB5F9-920A-471B-9B91-DD084DF6E34F}" srcOrd="1" destOrd="0" presId="urn:microsoft.com/office/officeart/2005/8/layout/chevron2"/>
    <dgm:cxn modelId="{FF4C4449-1F29-474C-A37F-AE7CB734FA23}" type="presParOf" srcId="{486D7481-BF68-4F73-B231-B1B2BA66C344}" destId="{5A9EBC76-9016-47E4-97F2-834FF8CF26D8}" srcOrd="1" destOrd="0" presId="urn:microsoft.com/office/officeart/2005/8/layout/chevron2"/>
    <dgm:cxn modelId="{E5977753-FD9B-4EF9-8257-3773F2A60D95}" type="presParOf" srcId="{486D7481-BF68-4F73-B231-B1B2BA66C344}" destId="{64904C78-1DC1-4F85-8BE8-FDEEF7EDA97D}" srcOrd="2" destOrd="0" presId="urn:microsoft.com/office/officeart/2005/8/layout/chevron2"/>
    <dgm:cxn modelId="{08276AEB-8EAA-453E-8A32-DEF467F3E09E}" type="presParOf" srcId="{64904C78-1DC1-4F85-8BE8-FDEEF7EDA97D}" destId="{2E98FD97-2230-4062-83BE-F4DF159C6B70}" srcOrd="0" destOrd="0" presId="urn:microsoft.com/office/officeart/2005/8/layout/chevron2"/>
    <dgm:cxn modelId="{2AF34350-D051-4283-98C5-7AB7C025A428}" type="presParOf" srcId="{64904C78-1DC1-4F85-8BE8-FDEEF7EDA97D}" destId="{D7E41306-D37F-451D-A9B4-E6A7D79E0D30}" srcOrd="1" destOrd="0" presId="urn:microsoft.com/office/officeart/2005/8/layout/chevron2"/>
    <dgm:cxn modelId="{94AFF0CD-52C9-4C4E-9ADF-258ABAB4F062}" type="presParOf" srcId="{486D7481-BF68-4F73-B231-B1B2BA66C344}" destId="{A2571429-2D09-43B7-B99B-EE7480F45446}" srcOrd="3" destOrd="0" presId="urn:microsoft.com/office/officeart/2005/8/layout/chevron2"/>
    <dgm:cxn modelId="{B9657C7E-A1EE-457E-8D82-70A4073C357C}" type="presParOf" srcId="{486D7481-BF68-4F73-B231-B1B2BA66C344}" destId="{0E19AC3C-F7F0-41DF-8DB9-A957002DFE0B}" srcOrd="4" destOrd="0" presId="urn:microsoft.com/office/officeart/2005/8/layout/chevron2"/>
    <dgm:cxn modelId="{8D80CD7D-B3A5-47C0-9473-7B35C2BE8455}" type="presParOf" srcId="{0E19AC3C-F7F0-41DF-8DB9-A957002DFE0B}" destId="{D86A7780-8F37-4BE5-AE4B-41F0AFB8216A}" srcOrd="0" destOrd="0" presId="urn:microsoft.com/office/officeart/2005/8/layout/chevron2"/>
    <dgm:cxn modelId="{94C3D3AB-D3B2-4BC7-A17D-6630C7F33C6B}" type="presParOf" srcId="{0E19AC3C-F7F0-41DF-8DB9-A957002DFE0B}" destId="{EE879CBC-4BDD-484A-8870-DE6076DF41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BBA9D-42DD-4011-82F2-BAEB72EB5A2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C536AA-4ABA-4C4A-B329-37789AA5C6C0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краткосрочный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B0E1CC-123F-4D5B-9B81-825F05756FF0}" type="parTrans" cxnId="{0E9CA99B-2D5B-439E-846B-96AEEB06608D}">
      <dgm:prSet/>
      <dgm:spPr/>
      <dgm:t>
        <a:bodyPr/>
        <a:lstStyle/>
        <a:p>
          <a:endParaRPr lang="ru-RU"/>
        </a:p>
      </dgm:t>
    </dgm:pt>
    <dgm:pt modelId="{262CF35B-4CF8-4630-B635-5ACF0442D4CD}" type="sibTrans" cxnId="{0E9CA99B-2D5B-439E-846B-96AEEB06608D}">
      <dgm:prSet/>
      <dgm:spPr/>
      <dgm:t>
        <a:bodyPr/>
        <a:lstStyle/>
        <a:p>
          <a:endParaRPr lang="ru-RU"/>
        </a:p>
      </dgm:t>
    </dgm:pt>
    <dgm:pt modelId="{E289B521-FDE9-4881-A97D-DFA13132D828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групповой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1811663-3685-4356-914D-FAAFF5327D84}" type="parTrans" cxnId="{F8856A1A-8F1D-498C-8132-A6173C93FD03}">
      <dgm:prSet/>
      <dgm:spPr/>
      <dgm:t>
        <a:bodyPr/>
        <a:lstStyle/>
        <a:p>
          <a:endParaRPr lang="ru-RU"/>
        </a:p>
      </dgm:t>
    </dgm:pt>
    <dgm:pt modelId="{B4C65694-4A5A-4954-9B3D-246B66864679}" type="sibTrans" cxnId="{F8856A1A-8F1D-498C-8132-A6173C93FD03}">
      <dgm:prSet/>
      <dgm:spPr/>
      <dgm:t>
        <a:bodyPr/>
        <a:lstStyle/>
        <a:p>
          <a:endParaRPr lang="ru-RU"/>
        </a:p>
      </dgm:t>
    </dgm:pt>
    <dgm:pt modelId="{A4E82900-544C-406E-8942-A49D1F4318AA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Информационно-творческий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890BB45-93F5-4B8D-9872-64ED08944FCB}" type="parTrans" cxnId="{3D1F1AC0-9E7F-4190-8C04-13866CDFAED5}">
      <dgm:prSet/>
      <dgm:spPr/>
      <dgm:t>
        <a:bodyPr/>
        <a:lstStyle/>
        <a:p>
          <a:endParaRPr lang="ru-RU"/>
        </a:p>
      </dgm:t>
    </dgm:pt>
    <dgm:pt modelId="{07310FE7-70CF-47B7-83D7-A3BD6A4C563F}" type="sibTrans" cxnId="{3D1F1AC0-9E7F-4190-8C04-13866CDFAED5}">
      <dgm:prSet/>
      <dgm:spPr/>
      <dgm:t>
        <a:bodyPr/>
        <a:lstStyle/>
        <a:p>
          <a:endParaRPr lang="ru-RU"/>
        </a:p>
      </dgm:t>
    </dgm:pt>
    <dgm:pt modelId="{059E13F9-B31C-452B-B4BF-6C77FB140F2F}" type="pres">
      <dgm:prSet presAssocID="{C53BBA9D-42DD-4011-82F2-BAEB72EB5A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296D62-9CED-4A0F-A9E7-AA88154BD670}" type="pres">
      <dgm:prSet presAssocID="{A4E82900-544C-406E-8942-A49D1F4318AA}" presName="boxAndChildren" presStyleCnt="0"/>
      <dgm:spPr/>
    </dgm:pt>
    <dgm:pt modelId="{C77B50A8-B73D-43A3-9403-96AD9529FE31}" type="pres">
      <dgm:prSet presAssocID="{A4E82900-544C-406E-8942-A49D1F4318AA}" presName="parentTextBox" presStyleLbl="node1" presStyleIdx="0" presStyleCnt="3" custLinFactNeighborX="344" custLinFactNeighborY="-762"/>
      <dgm:spPr/>
      <dgm:t>
        <a:bodyPr/>
        <a:lstStyle/>
        <a:p>
          <a:endParaRPr lang="ru-RU"/>
        </a:p>
      </dgm:t>
    </dgm:pt>
    <dgm:pt modelId="{8B39DE11-361C-4355-9A9F-E72D94641A66}" type="pres">
      <dgm:prSet presAssocID="{B4C65694-4A5A-4954-9B3D-246B66864679}" presName="sp" presStyleCnt="0"/>
      <dgm:spPr/>
    </dgm:pt>
    <dgm:pt modelId="{1B55054B-1ADD-4681-9C3B-4F43F54A991B}" type="pres">
      <dgm:prSet presAssocID="{E289B521-FDE9-4881-A97D-DFA13132D828}" presName="arrowAndChildren" presStyleCnt="0"/>
      <dgm:spPr/>
    </dgm:pt>
    <dgm:pt modelId="{C73EEB53-81E1-4484-AAEA-3C24419566B1}" type="pres">
      <dgm:prSet presAssocID="{E289B521-FDE9-4881-A97D-DFA13132D828}" presName="parentTextArrow" presStyleLbl="node1" presStyleIdx="1" presStyleCnt="3" custLinFactNeighborX="-574" custLinFactNeighborY="-3632"/>
      <dgm:spPr/>
      <dgm:t>
        <a:bodyPr/>
        <a:lstStyle/>
        <a:p>
          <a:endParaRPr lang="ru-RU"/>
        </a:p>
      </dgm:t>
    </dgm:pt>
    <dgm:pt modelId="{C70273AD-85E4-4418-9E58-A19C5B3B6AF0}" type="pres">
      <dgm:prSet presAssocID="{262CF35B-4CF8-4630-B635-5ACF0442D4CD}" presName="sp" presStyleCnt="0"/>
      <dgm:spPr/>
    </dgm:pt>
    <dgm:pt modelId="{CB3D7F9E-EA1D-476E-BAB4-306F6BFD7427}" type="pres">
      <dgm:prSet presAssocID="{52C536AA-4ABA-4C4A-B329-37789AA5C6C0}" presName="arrowAndChildren" presStyleCnt="0"/>
      <dgm:spPr/>
    </dgm:pt>
    <dgm:pt modelId="{3B6ADC0F-1F3A-4465-8A71-7BB847463378}" type="pres">
      <dgm:prSet presAssocID="{52C536AA-4ABA-4C4A-B329-37789AA5C6C0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7680FDAB-0A78-470A-B3CA-2A84C2FB01DB}" type="presOf" srcId="{C53BBA9D-42DD-4011-82F2-BAEB72EB5A29}" destId="{059E13F9-B31C-452B-B4BF-6C77FB140F2F}" srcOrd="0" destOrd="0" presId="urn:microsoft.com/office/officeart/2005/8/layout/process4"/>
    <dgm:cxn modelId="{333EF652-8914-4DC2-A104-8BB1E9BF75DE}" type="presOf" srcId="{A4E82900-544C-406E-8942-A49D1F4318AA}" destId="{C77B50A8-B73D-43A3-9403-96AD9529FE31}" srcOrd="0" destOrd="0" presId="urn:microsoft.com/office/officeart/2005/8/layout/process4"/>
    <dgm:cxn modelId="{EC7838F9-ED59-464B-B1DC-AEF3D30308EE}" type="presOf" srcId="{E289B521-FDE9-4881-A97D-DFA13132D828}" destId="{C73EEB53-81E1-4484-AAEA-3C24419566B1}" srcOrd="0" destOrd="0" presId="urn:microsoft.com/office/officeart/2005/8/layout/process4"/>
    <dgm:cxn modelId="{F8856A1A-8F1D-498C-8132-A6173C93FD03}" srcId="{C53BBA9D-42DD-4011-82F2-BAEB72EB5A29}" destId="{E289B521-FDE9-4881-A97D-DFA13132D828}" srcOrd="1" destOrd="0" parTransId="{F1811663-3685-4356-914D-FAAFF5327D84}" sibTransId="{B4C65694-4A5A-4954-9B3D-246B66864679}"/>
    <dgm:cxn modelId="{0E9CA99B-2D5B-439E-846B-96AEEB06608D}" srcId="{C53BBA9D-42DD-4011-82F2-BAEB72EB5A29}" destId="{52C536AA-4ABA-4C4A-B329-37789AA5C6C0}" srcOrd="0" destOrd="0" parTransId="{64B0E1CC-123F-4D5B-9B81-825F05756FF0}" sibTransId="{262CF35B-4CF8-4630-B635-5ACF0442D4CD}"/>
    <dgm:cxn modelId="{A70A7573-138C-4CF6-BCF9-10500D4F1741}" type="presOf" srcId="{52C536AA-4ABA-4C4A-B329-37789AA5C6C0}" destId="{3B6ADC0F-1F3A-4465-8A71-7BB847463378}" srcOrd="0" destOrd="0" presId="urn:microsoft.com/office/officeart/2005/8/layout/process4"/>
    <dgm:cxn modelId="{3D1F1AC0-9E7F-4190-8C04-13866CDFAED5}" srcId="{C53BBA9D-42DD-4011-82F2-BAEB72EB5A29}" destId="{A4E82900-544C-406E-8942-A49D1F4318AA}" srcOrd="2" destOrd="0" parTransId="{2890BB45-93F5-4B8D-9872-64ED08944FCB}" sibTransId="{07310FE7-70CF-47B7-83D7-A3BD6A4C563F}"/>
    <dgm:cxn modelId="{D3497931-5FCC-4EBA-ACA0-8B6F15EDD8CF}" type="presParOf" srcId="{059E13F9-B31C-452B-B4BF-6C77FB140F2F}" destId="{42296D62-9CED-4A0F-A9E7-AA88154BD670}" srcOrd="0" destOrd="0" presId="urn:microsoft.com/office/officeart/2005/8/layout/process4"/>
    <dgm:cxn modelId="{B5D6DE9F-2EBE-4AF9-9599-96E4EBDEF276}" type="presParOf" srcId="{42296D62-9CED-4A0F-A9E7-AA88154BD670}" destId="{C77B50A8-B73D-43A3-9403-96AD9529FE31}" srcOrd="0" destOrd="0" presId="urn:microsoft.com/office/officeart/2005/8/layout/process4"/>
    <dgm:cxn modelId="{40570D27-FDF0-422B-9257-31669BE64429}" type="presParOf" srcId="{059E13F9-B31C-452B-B4BF-6C77FB140F2F}" destId="{8B39DE11-361C-4355-9A9F-E72D94641A66}" srcOrd="1" destOrd="0" presId="urn:microsoft.com/office/officeart/2005/8/layout/process4"/>
    <dgm:cxn modelId="{0393759D-30B2-4FF4-8AC1-11346778C76A}" type="presParOf" srcId="{059E13F9-B31C-452B-B4BF-6C77FB140F2F}" destId="{1B55054B-1ADD-4681-9C3B-4F43F54A991B}" srcOrd="2" destOrd="0" presId="urn:microsoft.com/office/officeart/2005/8/layout/process4"/>
    <dgm:cxn modelId="{46627DFB-23DC-411C-AC74-4D581C53A90F}" type="presParOf" srcId="{1B55054B-1ADD-4681-9C3B-4F43F54A991B}" destId="{C73EEB53-81E1-4484-AAEA-3C24419566B1}" srcOrd="0" destOrd="0" presId="urn:microsoft.com/office/officeart/2005/8/layout/process4"/>
    <dgm:cxn modelId="{A72720D9-CE6C-40F4-9891-F7B031B59690}" type="presParOf" srcId="{059E13F9-B31C-452B-B4BF-6C77FB140F2F}" destId="{C70273AD-85E4-4418-9E58-A19C5B3B6AF0}" srcOrd="3" destOrd="0" presId="urn:microsoft.com/office/officeart/2005/8/layout/process4"/>
    <dgm:cxn modelId="{0B294832-982E-4C85-8A04-2EA962F652E5}" type="presParOf" srcId="{059E13F9-B31C-452B-B4BF-6C77FB140F2F}" destId="{CB3D7F9E-EA1D-476E-BAB4-306F6BFD7427}" srcOrd="4" destOrd="0" presId="urn:microsoft.com/office/officeart/2005/8/layout/process4"/>
    <dgm:cxn modelId="{A318119B-E345-454F-9D63-5EC910CBB09D}" type="presParOf" srcId="{CB3D7F9E-EA1D-476E-BAB4-306F6BFD7427}" destId="{3B6ADC0F-1F3A-4465-8A71-7BB8474633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A9608-1CCE-49BA-97CA-06A962E52D4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60875-A026-45BC-80C2-677D6D8C3606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 smtClean="0"/>
            <a:t>1.подготовительный этап</a:t>
          </a:r>
          <a:endParaRPr lang="ru-RU" b="1" dirty="0"/>
        </a:p>
      </dgm:t>
    </dgm:pt>
    <dgm:pt modelId="{1AB76F81-CCB5-41E7-8C10-15562810227C}" type="parTrans" cxnId="{B4E54A9C-C3B3-4331-89FF-6E83A2B78272}">
      <dgm:prSet/>
      <dgm:spPr/>
      <dgm:t>
        <a:bodyPr/>
        <a:lstStyle/>
        <a:p>
          <a:endParaRPr lang="ru-RU"/>
        </a:p>
      </dgm:t>
    </dgm:pt>
    <dgm:pt modelId="{232CDE9E-AAA6-48CA-B11D-FD19F575C0CC}" type="sibTrans" cxnId="{B4E54A9C-C3B3-4331-89FF-6E83A2B78272}">
      <dgm:prSet/>
      <dgm:spPr/>
      <dgm:t>
        <a:bodyPr/>
        <a:lstStyle/>
        <a:p>
          <a:endParaRPr lang="ru-RU"/>
        </a:p>
      </dgm:t>
    </dgm:pt>
    <dgm:pt modelId="{AE8B9C94-C24E-4C0A-B132-0FE70FFAD3C6}" type="pres">
      <dgm:prSet presAssocID="{CEBA9608-1CCE-49BA-97CA-06A962E52D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290994-3684-4C6E-995E-EBC9E88DA901}" type="pres">
      <dgm:prSet presAssocID="{02F60875-A026-45BC-80C2-677D6D8C3606}" presName="horFlow" presStyleCnt="0"/>
      <dgm:spPr/>
    </dgm:pt>
    <dgm:pt modelId="{0679D4A0-46A1-4AFC-A783-29D4EFEAA0F3}" type="pres">
      <dgm:prSet presAssocID="{02F60875-A026-45BC-80C2-677D6D8C3606}" presName="bigChev" presStyleLbl="node1" presStyleIdx="0" presStyleCnt="1" custScaleX="173689"/>
      <dgm:spPr/>
      <dgm:t>
        <a:bodyPr/>
        <a:lstStyle/>
        <a:p>
          <a:endParaRPr lang="ru-RU"/>
        </a:p>
      </dgm:t>
    </dgm:pt>
  </dgm:ptLst>
  <dgm:cxnLst>
    <dgm:cxn modelId="{FDA429A8-C05C-4827-953E-9E393287C5A1}" type="presOf" srcId="{CEBA9608-1CCE-49BA-97CA-06A962E52D4B}" destId="{AE8B9C94-C24E-4C0A-B132-0FE70FFAD3C6}" srcOrd="0" destOrd="0" presId="urn:microsoft.com/office/officeart/2005/8/layout/lProcess3"/>
    <dgm:cxn modelId="{B4E54A9C-C3B3-4331-89FF-6E83A2B78272}" srcId="{CEBA9608-1CCE-49BA-97CA-06A962E52D4B}" destId="{02F60875-A026-45BC-80C2-677D6D8C3606}" srcOrd="0" destOrd="0" parTransId="{1AB76F81-CCB5-41E7-8C10-15562810227C}" sibTransId="{232CDE9E-AAA6-48CA-B11D-FD19F575C0CC}"/>
    <dgm:cxn modelId="{A6A618CB-F85E-4037-8DB4-6EC4F0EFF398}" type="presOf" srcId="{02F60875-A026-45BC-80C2-677D6D8C3606}" destId="{0679D4A0-46A1-4AFC-A783-29D4EFEAA0F3}" srcOrd="0" destOrd="0" presId="urn:microsoft.com/office/officeart/2005/8/layout/lProcess3"/>
    <dgm:cxn modelId="{4A6B7983-4726-4002-B04A-364A868B56C6}" type="presParOf" srcId="{AE8B9C94-C24E-4C0A-B132-0FE70FFAD3C6}" destId="{29290994-3684-4C6E-995E-EBC9E88DA901}" srcOrd="0" destOrd="0" presId="urn:microsoft.com/office/officeart/2005/8/layout/lProcess3"/>
    <dgm:cxn modelId="{08262129-7886-42B8-8B49-D00BA96CA08E}" type="presParOf" srcId="{29290994-3684-4C6E-995E-EBC9E88DA901}" destId="{0679D4A0-46A1-4AFC-A783-29D4EFEAA0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92D024-3BEC-4BE5-9DE8-E2612CA0784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E0E04B-A70A-4196-802A-AC9C48AA3A6D}">
      <dgm:prSet phldrT="[Текст]" custT="1"/>
      <dgm:spPr>
        <a:solidFill>
          <a:schemeClr val="accent6">
            <a:lumMod val="75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Формой- круглые , квадратные , треугольные , прямоугольные.</a:t>
          </a:r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196849-A072-4262-8452-0A8ED425DC76}" type="parTrans" cxnId="{56BCEF1F-6210-4535-A4AE-7D67294C123E}">
      <dgm:prSet/>
      <dgm:spPr/>
      <dgm:t>
        <a:bodyPr/>
        <a:lstStyle/>
        <a:p>
          <a:endParaRPr lang="ru-RU"/>
        </a:p>
      </dgm:t>
    </dgm:pt>
    <dgm:pt modelId="{8E6AD5B0-4B3C-403B-AAAF-7BBD358C72BA}" type="sibTrans" cxnId="{56BCEF1F-6210-4535-A4AE-7D67294C123E}">
      <dgm:prSet/>
      <dgm:spPr/>
      <dgm:t>
        <a:bodyPr/>
        <a:lstStyle/>
        <a:p>
          <a:endParaRPr lang="ru-RU"/>
        </a:p>
      </dgm:t>
    </dgm:pt>
    <dgm:pt modelId="{5B7801EC-B458-4B3F-846D-EC5F272542B2}">
      <dgm:prSet phldrT="[Текст]" custT="1"/>
      <dgm:spPr>
        <a:solidFill>
          <a:srgbClr val="FFC00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Размером –большие и маленькие.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DCA8F6-BCE0-470A-8B81-4887958D28DF}" type="parTrans" cxnId="{3C10A3C1-DF1B-4FBC-8EFA-9775B29B6505}">
      <dgm:prSet/>
      <dgm:spPr/>
      <dgm:t>
        <a:bodyPr/>
        <a:lstStyle/>
        <a:p>
          <a:endParaRPr lang="ru-RU"/>
        </a:p>
      </dgm:t>
    </dgm:pt>
    <dgm:pt modelId="{64964BE9-9F05-4896-B594-F5CB940E2CFF}" type="sibTrans" cxnId="{3C10A3C1-DF1B-4FBC-8EFA-9775B29B6505}">
      <dgm:prSet/>
      <dgm:spPr/>
      <dgm:t>
        <a:bodyPr/>
        <a:lstStyle/>
        <a:p>
          <a:endParaRPr lang="ru-RU"/>
        </a:p>
      </dgm:t>
    </dgm:pt>
    <dgm:pt modelId="{28C72C79-F255-469C-A2BB-875BA726A2ED}">
      <dgm:prSet phldrT="[Текст]" custT="1"/>
      <dgm:spPr>
        <a:solidFill>
          <a:srgbClr val="7030A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Толщиной – толстые и тонкие.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D15671-B537-41A5-BA10-49DA3303AB2F}" type="parTrans" cxnId="{3FD3E310-82EC-4E0C-B195-F0CCA123B8FC}">
      <dgm:prSet/>
      <dgm:spPr/>
      <dgm:t>
        <a:bodyPr/>
        <a:lstStyle/>
        <a:p>
          <a:endParaRPr lang="ru-RU"/>
        </a:p>
      </dgm:t>
    </dgm:pt>
    <dgm:pt modelId="{5D11A75B-F53C-4CD1-A9D8-AC0EFCFACA18}" type="sibTrans" cxnId="{3FD3E310-82EC-4E0C-B195-F0CCA123B8FC}">
      <dgm:prSet/>
      <dgm:spPr/>
      <dgm:t>
        <a:bodyPr/>
        <a:lstStyle/>
        <a:p>
          <a:endParaRPr lang="ru-RU"/>
        </a:p>
      </dgm:t>
    </dgm:pt>
    <dgm:pt modelId="{7041FC07-F0D0-4412-8FAF-D77CA7019625}">
      <dgm:prSet custT="1"/>
      <dgm:spPr>
        <a:solidFill>
          <a:srgbClr val="FF000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 Цветом – красные, желтые, синие.</a:t>
          </a:r>
          <a:endParaRPr lang="ru-RU" sz="1600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ABBFB6-BF21-4C16-8B1A-1F45A1DC3201}" type="parTrans" cxnId="{DBE4AEE4-4DE1-4A25-9D25-C7FCA69CC193}">
      <dgm:prSet/>
      <dgm:spPr/>
      <dgm:t>
        <a:bodyPr/>
        <a:lstStyle/>
        <a:p>
          <a:endParaRPr lang="ru-RU"/>
        </a:p>
      </dgm:t>
    </dgm:pt>
    <dgm:pt modelId="{D969B4F4-1598-4307-933C-232064028E98}" type="sibTrans" cxnId="{DBE4AEE4-4DE1-4A25-9D25-C7FCA69CC193}">
      <dgm:prSet/>
      <dgm:spPr/>
      <dgm:t>
        <a:bodyPr/>
        <a:lstStyle/>
        <a:p>
          <a:endParaRPr lang="ru-RU"/>
        </a:p>
      </dgm:t>
    </dgm:pt>
    <dgm:pt modelId="{214F0DF0-9CBE-4733-8163-2CAA874A8760}" type="pres">
      <dgm:prSet presAssocID="{1E92D024-3BEC-4BE5-9DE8-E2612CA078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A9DA8C-1A63-47B3-A440-74D3638095CA}" type="pres">
      <dgm:prSet presAssocID="{BEE0E04B-A70A-4196-802A-AC9C48AA3A6D}" presName="circle1" presStyleLbl="node1" presStyleIdx="0" presStyleCnt="4"/>
      <dgm:spPr>
        <a:solidFill>
          <a:schemeClr val="accent6">
            <a:lumMod val="75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CB3192A5-1F82-413C-8FD8-576A1E688CB5}" type="pres">
      <dgm:prSet presAssocID="{BEE0E04B-A70A-4196-802A-AC9C48AA3A6D}" presName="space" presStyleCnt="0"/>
      <dgm:spPr/>
    </dgm:pt>
    <dgm:pt modelId="{A85516E6-5973-4F8C-87AA-1E54D248DA69}" type="pres">
      <dgm:prSet presAssocID="{BEE0E04B-A70A-4196-802A-AC9C48AA3A6D}" presName="rect1" presStyleLbl="alignAcc1" presStyleIdx="0" presStyleCnt="4" custLinFactNeighborX="-529" custLinFactNeighborY="617"/>
      <dgm:spPr/>
      <dgm:t>
        <a:bodyPr/>
        <a:lstStyle/>
        <a:p>
          <a:endParaRPr lang="ru-RU"/>
        </a:p>
      </dgm:t>
    </dgm:pt>
    <dgm:pt modelId="{B0559EBC-A6F9-454F-BE12-57F0779293F2}" type="pres">
      <dgm:prSet presAssocID="{7041FC07-F0D0-4412-8FAF-D77CA7019625}" presName="vertSpace2" presStyleLbl="node1" presStyleIdx="0" presStyleCnt="4"/>
      <dgm:spPr/>
    </dgm:pt>
    <dgm:pt modelId="{2F0D7F90-6E00-44B6-9D8B-30069ABAC707}" type="pres">
      <dgm:prSet presAssocID="{7041FC07-F0D0-4412-8FAF-D77CA7019625}" presName="circle2" presStyleLbl="node1" presStyleIdx="1" presStyleCnt="4"/>
      <dgm:spPr>
        <a:solidFill>
          <a:srgbClr val="FF000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0479C19D-882F-4715-ADCC-B46B9CAF96D5}" type="pres">
      <dgm:prSet presAssocID="{7041FC07-F0D0-4412-8FAF-D77CA7019625}" presName="rect2" presStyleLbl="alignAcc1" presStyleIdx="1" presStyleCnt="4"/>
      <dgm:spPr/>
      <dgm:t>
        <a:bodyPr/>
        <a:lstStyle/>
        <a:p>
          <a:endParaRPr lang="ru-RU"/>
        </a:p>
      </dgm:t>
    </dgm:pt>
    <dgm:pt modelId="{DB7560E8-750F-4AC2-838E-35F1A6F83C81}" type="pres">
      <dgm:prSet presAssocID="{5B7801EC-B458-4B3F-846D-EC5F272542B2}" presName="vertSpace3" presStyleLbl="node1" presStyleIdx="1" presStyleCnt="4"/>
      <dgm:spPr/>
    </dgm:pt>
    <dgm:pt modelId="{3D0859C1-E1C5-4071-97B1-5037FF4F8852}" type="pres">
      <dgm:prSet presAssocID="{5B7801EC-B458-4B3F-846D-EC5F272542B2}" presName="circle3" presStyleLbl="node1" presStyleIdx="2" presStyleCnt="4"/>
      <dgm:spPr>
        <a:solidFill>
          <a:srgbClr val="FFC00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6A15F007-1263-4801-B594-3DF1DFE04972}" type="pres">
      <dgm:prSet presAssocID="{5B7801EC-B458-4B3F-846D-EC5F272542B2}" presName="rect3" presStyleLbl="alignAcc1" presStyleIdx="2" presStyleCnt="4"/>
      <dgm:spPr/>
      <dgm:t>
        <a:bodyPr/>
        <a:lstStyle/>
        <a:p>
          <a:endParaRPr lang="ru-RU"/>
        </a:p>
      </dgm:t>
    </dgm:pt>
    <dgm:pt modelId="{5179E4C0-CBF3-42B0-8C1D-64AD56EA10D7}" type="pres">
      <dgm:prSet presAssocID="{28C72C79-F255-469C-A2BB-875BA726A2ED}" presName="vertSpace4" presStyleLbl="node1" presStyleIdx="2" presStyleCnt="4"/>
      <dgm:spPr/>
    </dgm:pt>
    <dgm:pt modelId="{8618F7D8-FE63-46BB-A6F8-6EAED6FC0C4E}" type="pres">
      <dgm:prSet presAssocID="{28C72C79-F255-469C-A2BB-875BA726A2ED}" presName="circle4" presStyleLbl="node1" presStyleIdx="3" presStyleCnt="4"/>
      <dgm:spPr>
        <a:solidFill>
          <a:srgbClr val="7030A0"/>
        </a:solidFill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1D2930B2-1462-4E91-BEDC-1A74DFCEE1E4}" type="pres">
      <dgm:prSet presAssocID="{28C72C79-F255-469C-A2BB-875BA726A2ED}" presName="rect4" presStyleLbl="alignAcc1" presStyleIdx="3" presStyleCnt="4"/>
      <dgm:spPr/>
      <dgm:t>
        <a:bodyPr/>
        <a:lstStyle/>
        <a:p>
          <a:endParaRPr lang="ru-RU"/>
        </a:p>
      </dgm:t>
    </dgm:pt>
    <dgm:pt modelId="{FF10F54D-3BE1-48F8-A07A-CF9540886651}" type="pres">
      <dgm:prSet presAssocID="{BEE0E04B-A70A-4196-802A-AC9C48AA3A6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006EA-E1CD-49F6-B819-E0591A02F6D4}" type="pres">
      <dgm:prSet presAssocID="{7041FC07-F0D0-4412-8FAF-D77CA701962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AFE05-022D-4518-B931-8CD344A04A19}" type="pres">
      <dgm:prSet presAssocID="{5B7801EC-B458-4B3F-846D-EC5F272542B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E0450-EB87-4C76-BAD1-290E77253464}" type="pres">
      <dgm:prSet presAssocID="{28C72C79-F255-469C-A2BB-875BA726A2E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5EB97-4B39-400B-A2F2-9832EAE7C5C7}" type="presOf" srcId="{BEE0E04B-A70A-4196-802A-AC9C48AA3A6D}" destId="{A85516E6-5973-4F8C-87AA-1E54D248DA69}" srcOrd="0" destOrd="0" presId="urn:microsoft.com/office/officeart/2005/8/layout/target3"/>
    <dgm:cxn modelId="{FA7DEBA6-E8BA-4460-A489-99854F424CB6}" type="presOf" srcId="{7041FC07-F0D0-4412-8FAF-D77CA7019625}" destId="{343006EA-E1CD-49F6-B819-E0591A02F6D4}" srcOrd="1" destOrd="0" presId="urn:microsoft.com/office/officeart/2005/8/layout/target3"/>
    <dgm:cxn modelId="{56BCEF1F-6210-4535-A4AE-7D67294C123E}" srcId="{1E92D024-3BEC-4BE5-9DE8-E2612CA07846}" destId="{BEE0E04B-A70A-4196-802A-AC9C48AA3A6D}" srcOrd="0" destOrd="0" parTransId="{4B196849-A072-4262-8452-0A8ED425DC76}" sibTransId="{8E6AD5B0-4B3C-403B-AAAF-7BBD358C72BA}"/>
    <dgm:cxn modelId="{F721B8C6-5AE0-4CCF-B48A-AA5C46E60249}" type="presOf" srcId="{5B7801EC-B458-4B3F-846D-EC5F272542B2}" destId="{6A15F007-1263-4801-B594-3DF1DFE04972}" srcOrd="0" destOrd="0" presId="urn:microsoft.com/office/officeart/2005/8/layout/target3"/>
    <dgm:cxn modelId="{3C10A3C1-DF1B-4FBC-8EFA-9775B29B6505}" srcId="{1E92D024-3BEC-4BE5-9DE8-E2612CA07846}" destId="{5B7801EC-B458-4B3F-846D-EC5F272542B2}" srcOrd="2" destOrd="0" parTransId="{9EDCA8F6-BCE0-470A-8B81-4887958D28DF}" sibTransId="{64964BE9-9F05-4896-B594-F5CB940E2CFF}"/>
    <dgm:cxn modelId="{AC1A6E33-E1DB-4938-BC3E-9289363F8907}" type="presOf" srcId="{28C72C79-F255-469C-A2BB-875BA726A2ED}" destId="{10EE0450-EB87-4C76-BAD1-290E77253464}" srcOrd="1" destOrd="0" presId="urn:microsoft.com/office/officeart/2005/8/layout/target3"/>
    <dgm:cxn modelId="{260D99F1-E1A5-4BE6-8ACC-0D9A051E1937}" type="presOf" srcId="{5B7801EC-B458-4B3F-846D-EC5F272542B2}" destId="{9E4AFE05-022D-4518-B931-8CD344A04A19}" srcOrd="1" destOrd="0" presId="urn:microsoft.com/office/officeart/2005/8/layout/target3"/>
    <dgm:cxn modelId="{DBE4AEE4-4DE1-4A25-9D25-C7FCA69CC193}" srcId="{1E92D024-3BEC-4BE5-9DE8-E2612CA07846}" destId="{7041FC07-F0D0-4412-8FAF-D77CA7019625}" srcOrd="1" destOrd="0" parTransId="{19ABBFB6-BF21-4C16-8B1A-1F45A1DC3201}" sibTransId="{D969B4F4-1598-4307-933C-232064028E98}"/>
    <dgm:cxn modelId="{3FD3E310-82EC-4E0C-B195-F0CCA123B8FC}" srcId="{1E92D024-3BEC-4BE5-9DE8-E2612CA07846}" destId="{28C72C79-F255-469C-A2BB-875BA726A2ED}" srcOrd="3" destOrd="0" parTransId="{53D15671-B537-41A5-BA10-49DA3303AB2F}" sibTransId="{5D11A75B-F53C-4CD1-A9D8-AC0EFCFACA18}"/>
    <dgm:cxn modelId="{5A08C14F-FF05-4347-B298-A1BAE1561A48}" type="presOf" srcId="{1E92D024-3BEC-4BE5-9DE8-E2612CA07846}" destId="{214F0DF0-9CBE-4733-8163-2CAA874A8760}" srcOrd="0" destOrd="0" presId="urn:microsoft.com/office/officeart/2005/8/layout/target3"/>
    <dgm:cxn modelId="{0E6316B8-1A1F-4D17-AE2E-60318E65BF85}" type="presOf" srcId="{28C72C79-F255-469C-A2BB-875BA726A2ED}" destId="{1D2930B2-1462-4E91-BEDC-1A74DFCEE1E4}" srcOrd="0" destOrd="0" presId="urn:microsoft.com/office/officeart/2005/8/layout/target3"/>
    <dgm:cxn modelId="{2D1CBD13-B1FA-4D86-9D31-487222C5E5B7}" type="presOf" srcId="{BEE0E04B-A70A-4196-802A-AC9C48AA3A6D}" destId="{FF10F54D-3BE1-48F8-A07A-CF9540886651}" srcOrd="1" destOrd="0" presId="urn:microsoft.com/office/officeart/2005/8/layout/target3"/>
    <dgm:cxn modelId="{EB67CC41-1758-4303-8220-41661B6C2537}" type="presOf" srcId="{7041FC07-F0D0-4412-8FAF-D77CA7019625}" destId="{0479C19D-882F-4715-ADCC-B46B9CAF96D5}" srcOrd="0" destOrd="0" presId="urn:microsoft.com/office/officeart/2005/8/layout/target3"/>
    <dgm:cxn modelId="{F4234AA2-C5F5-41D7-A48C-A0A5BF42ECFA}" type="presParOf" srcId="{214F0DF0-9CBE-4733-8163-2CAA874A8760}" destId="{42A9DA8C-1A63-47B3-A440-74D3638095CA}" srcOrd="0" destOrd="0" presId="urn:microsoft.com/office/officeart/2005/8/layout/target3"/>
    <dgm:cxn modelId="{7EC59270-15A3-4802-8500-5CE68A6E8EDD}" type="presParOf" srcId="{214F0DF0-9CBE-4733-8163-2CAA874A8760}" destId="{CB3192A5-1F82-413C-8FD8-576A1E688CB5}" srcOrd="1" destOrd="0" presId="urn:microsoft.com/office/officeart/2005/8/layout/target3"/>
    <dgm:cxn modelId="{3EF25D02-5102-4F11-A40B-58813116BC71}" type="presParOf" srcId="{214F0DF0-9CBE-4733-8163-2CAA874A8760}" destId="{A85516E6-5973-4F8C-87AA-1E54D248DA69}" srcOrd="2" destOrd="0" presId="urn:microsoft.com/office/officeart/2005/8/layout/target3"/>
    <dgm:cxn modelId="{42D2811E-EC80-462F-B3F6-ED8CD2748020}" type="presParOf" srcId="{214F0DF0-9CBE-4733-8163-2CAA874A8760}" destId="{B0559EBC-A6F9-454F-BE12-57F0779293F2}" srcOrd="3" destOrd="0" presId="urn:microsoft.com/office/officeart/2005/8/layout/target3"/>
    <dgm:cxn modelId="{29A458F0-A71A-4E0E-A91A-7C190C87DBC5}" type="presParOf" srcId="{214F0DF0-9CBE-4733-8163-2CAA874A8760}" destId="{2F0D7F90-6E00-44B6-9D8B-30069ABAC707}" srcOrd="4" destOrd="0" presId="urn:microsoft.com/office/officeart/2005/8/layout/target3"/>
    <dgm:cxn modelId="{5E923B75-8E44-44A1-9866-C015AE5CFD83}" type="presParOf" srcId="{214F0DF0-9CBE-4733-8163-2CAA874A8760}" destId="{0479C19D-882F-4715-ADCC-B46B9CAF96D5}" srcOrd="5" destOrd="0" presId="urn:microsoft.com/office/officeart/2005/8/layout/target3"/>
    <dgm:cxn modelId="{C7B5C617-EB52-456B-9E49-88CBFBC04023}" type="presParOf" srcId="{214F0DF0-9CBE-4733-8163-2CAA874A8760}" destId="{DB7560E8-750F-4AC2-838E-35F1A6F83C81}" srcOrd="6" destOrd="0" presId="urn:microsoft.com/office/officeart/2005/8/layout/target3"/>
    <dgm:cxn modelId="{FF6F3924-DE6B-4560-8E0C-040AA4A60B7C}" type="presParOf" srcId="{214F0DF0-9CBE-4733-8163-2CAA874A8760}" destId="{3D0859C1-E1C5-4071-97B1-5037FF4F8852}" srcOrd="7" destOrd="0" presId="urn:microsoft.com/office/officeart/2005/8/layout/target3"/>
    <dgm:cxn modelId="{14B982FB-65DF-49B5-B8FE-E367561B52AD}" type="presParOf" srcId="{214F0DF0-9CBE-4733-8163-2CAA874A8760}" destId="{6A15F007-1263-4801-B594-3DF1DFE04972}" srcOrd="8" destOrd="0" presId="urn:microsoft.com/office/officeart/2005/8/layout/target3"/>
    <dgm:cxn modelId="{8712799A-4724-42D4-9A61-FC087187B655}" type="presParOf" srcId="{214F0DF0-9CBE-4733-8163-2CAA874A8760}" destId="{5179E4C0-CBF3-42B0-8C1D-64AD56EA10D7}" srcOrd="9" destOrd="0" presId="urn:microsoft.com/office/officeart/2005/8/layout/target3"/>
    <dgm:cxn modelId="{B811A53E-BCC3-4D64-A4C8-F3E82371E2BA}" type="presParOf" srcId="{214F0DF0-9CBE-4733-8163-2CAA874A8760}" destId="{8618F7D8-FE63-46BB-A6F8-6EAED6FC0C4E}" srcOrd="10" destOrd="0" presId="urn:microsoft.com/office/officeart/2005/8/layout/target3"/>
    <dgm:cxn modelId="{D2DCACAA-0C07-4963-AB1A-78D672869326}" type="presParOf" srcId="{214F0DF0-9CBE-4733-8163-2CAA874A8760}" destId="{1D2930B2-1462-4E91-BEDC-1A74DFCEE1E4}" srcOrd="11" destOrd="0" presId="urn:microsoft.com/office/officeart/2005/8/layout/target3"/>
    <dgm:cxn modelId="{8F95C1D3-F18E-40D7-A8CF-5F0733AC82C7}" type="presParOf" srcId="{214F0DF0-9CBE-4733-8163-2CAA874A8760}" destId="{FF10F54D-3BE1-48F8-A07A-CF9540886651}" srcOrd="12" destOrd="0" presId="urn:microsoft.com/office/officeart/2005/8/layout/target3"/>
    <dgm:cxn modelId="{E51BBBE3-257E-46F6-AFA1-BC309EA3A0AC}" type="presParOf" srcId="{214F0DF0-9CBE-4733-8163-2CAA874A8760}" destId="{343006EA-E1CD-49F6-B819-E0591A02F6D4}" srcOrd="13" destOrd="0" presId="urn:microsoft.com/office/officeart/2005/8/layout/target3"/>
    <dgm:cxn modelId="{369E44E3-2724-47FA-8FB8-800399FC74A9}" type="presParOf" srcId="{214F0DF0-9CBE-4733-8163-2CAA874A8760}" destId="{9E4AFE05-022D-4518-B931-8CD344A04A19}" srcOrd="14" destOrd="0" presId="urn:microsoft.com/office/officeart/2005/8/layout/target3"/>
    <dgm:cxn modelId="{C324435A-05DB-4C49-9893-4E5D31354739}" type="presParOf" srcId="{214F0DF0-9CBE-4733-8163-2CAA874A8760}" destId="{10EE0450-EB87-4C76-BAD1-290E7725346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BA9608-1CCE-49BA-97CA-06A962E52D4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60875-A026-45BC-80C2-677D6D8C3606}">
      <dgm:prSet/>
      <dgm:spPr>
        <a:solidFill>
          <a:srgbClr val="C00000"/>
        </a:solidFill>
      </dgm:spPr>
      <dgm:t>
        <a:bodyPr/>
        <a:lstStyle/>
        <a:p>
          <a:pPr rtl="0"/>
          <a:r>
            <a:rPr lang="ru-RU" b="1" dirty="0" smtClean="0"/>
            <a:t>2.Основной</a:t>
          </a:r>
          <a:r>
            <a:rPr lang="ru-RU" b="1" baseline="0" dirty="0" smtClean="0"/>
            <a:t> этап</a:t>
          </a:r>
          <a:endParaRPr lang="ru-RU" b="1" dirty="0"/>
        </a:p>
      </dgm:t>
    </dgm:pt>
    <dgm:pt modelId="{1AB76F81-CCB5-41E7-8C10-15562810227C}" type="parTrans" cxnId="{B4E54A9C-C3B3-4331-89FF-6E83A2B78272}">
      <dgm:prSet/>
      <dgm:spPr/>
      <dgm:t>
        <a:bodyPr/>
        <a:lstStyle/>
        <a:p>
          <a:endParaRPr lang="ru-RU"/>
        </a:p>
      </dgm:t>
    </dgm:pt>
    <dgm:pt modelId="{232CDE9E-AAA6-48CA-B11D-FD19F575C0CC}" type="sibTrans" cxnId="{B4E54A9C-C3B3-4331-89FF-6E83A2B78272}">
      <dgm:prSet/>
      <dgm:spPr/>
      <dgm:t>
        <a:bodyPr/>
        <a:lstStyle/>
        <a:p>
          <a:endParaRPr lang="ru-RU"/>
        </a:p>
      </dgm:t>
    </dgm:pt>
    <dgm:pt modelId="{AE8B9C94-C24E-4C0A-B132-0FE70FFAD3C6}" type="pres">
      <dgm:prSet presAssocID="{CEBA9608-1CCE-49BA-97CA-06A962E52D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290994-3684-4C6E-995E-EBC9E88DA901}" type="pres">
      <dgm:prSet presAssocID="{02F60875-A026-45BC-80C2-677D6D8C3606}" presName="horFlow" presStyleCnt="0"/>
      <dgm:spPr/>
    </dgm:pt>
    <dgm:pt modelId="{0679D4A0-46A1-4AFC-A783-29D4EFEAA0F3}" type="pres">
      <dgm:prSet presAssocID="{02F60875-A026-45BC-80C2-677D6D8C3606}" presName="bigChev" presStyleLbl="node1" presStyleIdx="0" presStyleCnt="1" custScaleX="173689"/>
      <dgm:spPr/>
      <dgm:t>
        <a:bodyPr/>
        <a:lstStyle/>
        <a:p>
          <a:endParaRPr lang="ru-RU"/>
        </a:p>
      </dgm:t>
    </dgm:pt>
  </dgm:ptLst>
  <dgm:cxnLst>
    <dgm:cxn modelId="{F5609029-F399-4DA4-BF8F-2608B14EBB4E}" type="presOf" srcId="{02F60875-A026-45BC-80C2-677D6D8C3606}" destId="{0679D4A0-46A1-4AFC-A783-29D4EFEAA0F3}" srcOrd="0" destOrd="0" presId="urn:microsoft.com/office/officeart/2005/8/layout/lProcess3"/>
    <dgm:cxn modelId="{B4E54A9C-C3B3-4331-89FF-6E83A2B78272}" srcId="{CEBA9608-1CCE-49BA-97CA-06A962E52D4B}" destId="{02F60875-A026-45BC-80C2-677D6D8C3606}" srcOrd="0" destOrd="0" parTransId="{1AB76F81-CCB5-41E7-8C10-15562810227C}" sibTransId="{232CDE9E-AAA6-48CA-B11D-FD19F575C0CC}"/>
    <dgm:cxn modelId="{A85236E3-EA6A-4727-BBBE-BE37BDEB36A6}" type="presOf" srcId="{CEBA9608-1CCE-49BA-97CA-06A962E52D4B}" destId="{AE8B9C94-C24E-4C0A-B132-0FE70FFAD3C6}" srcOrd="0" destOrd="0" presId="urn:microsoft.com/office/officeart/2005/8/layout/lProcess3"/>
    <dgm:cxn modelId="{672F87D1-4440-4C17-A09E-E9D5108D415A}" type="presParOf" srcId="{AE8B9C94-C24E-4C0A-B132-0FE70FFAD3C6}" destId="{29290994-3684-4C6E-995E-EBC9E88DA901}" srcOrd="0" destOrd="0" presId="urn:microsoft.com/office/officeart/2005/8/layout/lProcess3"/>
    <dgm:cxn modelId="{EE182B37-5C0F-4D36-AFB9-F3036B55E630}" type="presParOf" srcId="{29290994-3684-4C6E-995E-EBC9E88DA901}" destId="{0679D4A0-46A1-4AFC-A783-29D4EFEAA0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BA9608-1CCE-49BA-97CA-06A962E52D4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60875-A026-45BC-80C2-677D6D8C3606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/>
            <a:t>3.заключительный</a:t>
          </a:r>
          <a:endParaRPr lang="ru-RU" b="1" dirty="0"/>
        </a:p>
      </dgm:t>
    </dgm:pt>
    <dgm:pt modelId="{1AB76F81-CCB5-41E7-8C10-15562810227C}" type="parTrans" cxnId="{B4E54A9C-C3B3-4331-89FF-6E83A2B78272}">
      <dgm:prSet/>
      <dgm:spPr/>
      <dgm:t>
        <a:bodyPr/>
        <a:lstStyle/>
        <a:p>
          <a:endParaRPr lang="ru-RU"/>
        </a:p>
      </dgm:t>
    </dgm:pt>
    <dgm:pt modelId="{232CDE9E-AAA6-48CA-B11D-FD19F575C0CC}" type="sibTrans" cxnId="{B4E54A9C-C3B3-4331-89FF-6E83A2B78272}">
      <dgm:prSet/>
      <dgm:spPr/>
      <dgm:t>
        <a:bodyPr/>
        <a:lstStyle/>
        <a:p>
          <a:endParaRPr lang="ru-RU"/>
        </a:p>
      </dgm:t>
    </dgm:pt>
    <dgm:pt modelId="{AE8B9C94-C24E-4C0A-B132-0FE70FFAD3C6}" type="pres">
      <dgm:prSet presAssocID="{CEBA9608-1CCE-49BA-97CA-06A962E52D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290994-3684-4C6E-995E-EBC9E88DA901}" type="pres">
      <dgm:prSet presAssocID="{02F60875-A026-45BC-80C2-677D6D8C3606}" presName="horFlow" presStyleCnt="0"/>
      <dgm:spPr/>
    </dgm:pt>
    <dgm:pt modelId="{0679D4A0-46A1-4AFC-A783-29D4EFEAA0F3}" type="pres">
      <dgm:prSet presAssocID="{02F60875-A026-45BC-80C2-677D6D8C3606}" presName="bigChev" presStyleLbl="node1" presStyleIdx="0" presStyleCnt="1" custScaleX="173689"/>
      <dgm:spPr/>
      <dgm:t>
        <a:bodyPr/>
        <a:lstStyle/>
        <a:p>
          <a:endParaRPr lang="ru-RU"/>
        </a:p>
      </dgm:t>
    </dgm:pt>
  </dgm:ptLst>
  <dgm:cxnLst>
    <dgm:cxn modelId="{B308DF47-B1BE-4405-829A-C3B68F055088}" type="presOf" srcId="{CEBA9608-1CCE-49BA-97CA-06A962E52D4B}" destId="{AE8B9C94-C24E-4C0A-B132-0FE70FFAD3C6}" srcOrd="0" destOrd="0" presId="urn:microsoft.com/office/officeart/2005/8/layout/lProcess3"/>
    <dgm:cxn modelId="{B4E54A9C-C3B3-4331-89FF-6E83A2B78272}" srcId="{CEBA9608-1CCE-49BA-97CA-06A962E52D4B}" destId="{02F60875-A026-45BC-80C2-677D6D8C3606}" srcOrd="0" destOrd="0" parTransId="{1AB76F81-CCB5-41E7-8C10-15562810227C}" sibTransId="{232CDE9E-AAA6-48CA-B11D-FD19F575C0CC}"/>
    <dgm:cxn modelId="{0B2BCB62-DB93-4037-B821-8F0B6CB420E1}" type="presOf" srcId="{02F60875-A026-45BC-80C2-677D6D8C3606}" destId="{0679D4A0-46A1-4AFC-A783-29D4EFEAA0F3}" srcOrd="0" destOrd="0" presId="urn:microsoft.com/office/officeart/2005/8/layout/lProcess3"/>
    <dgm:cxn modelId="{4DB593DB-0E12-4160-A955-BACE552AB691}" type="presParOf" srcId="{AE8B9C94-C24E-4C0A-B132-0FE70FFAD3C6}" destId="{29290994-3684-4C6E-995E-EBC9E88DA901}" srcOrd="0" destOrd="0" presId="urn:microsoft.com/office/officeart/2005/8/layout/lProcess3"/>
    <dgm:cxn modelId="{2B36DA4B-B935-4203-8694-3D0D66ADB748}" type="presParOf" srcId="{29290994-3684-4C6E-995E-EBC9E88DA901}" destId="{0679D4A0-46A1-4AFC-A783-29D4EFEAA0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0922B-2F71-4560-AC1A-E02289A19CAC}">
      <dsp:nvSpPr>
        <dsp:cNvPr id="0" name=""/>
        <dsp:cNvSpPr/>
      </dsp:nvSpPr>
      <dsp:spPr>
        <a:xfrm rot="3222726">
          <a:off x="384082" y="3660989"/>
          <a:ext cx="1540151" cy="63193"/>
        </a:xfrm>
        <a:custGeom>
          <a:avLst/>
          <a:gdLst/>
          <a:ahLst/>
          <a:cxnLst/>
          <a:rect l="0" t="0" r="0" b="0"/>
          <a:pathLst>
            <a:path>
              <a:moveTo>
                <a:pt x="0" y="31596"/>
              </a:moveTo>
              <a:lnTo>
                <a:pt x="1540151" y="3159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EB401-4274-4710-A946-A55C3790988A}">
      <dsp:nvSpPr>
        <dsp:cNvPr id="0" name=""/>
        <dsp:cNvSpPr/>
      </dsp:nvSpPr>
      <dsp:spPr>
        <a:xfrm rot="47272">
          <a:off x="780658" y="2739874"/>
          <a:ext cx="731594" cy="63193"/>
        </a:xfrm>
        <a:custGeom>
          <a:avLst/>
          <a:gdLst/>
          <a:ahLst/>
          <a:cxnLst/>
          <a:rect l="0" t="0" r="0" b="0"/>
          <a:pathLst>
            <a:path>
              <a:moveTo>
                <a:pt x="0" y="31596"/>
              </a:moveTo>
              <a:lnTo>
                <a:pt x="731594" y="3159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49694-2C45-49C7-9257-E2FE796E60E9}">
      <dsp:nvSpPr>
        <dsp:cNvPr id="0" name=""/>
        <dsp:cNvSpPr/>
      </dsp:nvSpPr>
      <dsp:spPr>
        <a:xfrm rot="18459802">
          <a:off x="400703" y="1791361"/>
          <a:ext cx="1590528" cy="63193"/>
        </a:xfrm>
        <a:custGeom>
          <a:avLst/>
          <a:gdLst/>
          <a:ahLst/>
          <a:cxnLst/>
          <a:rect l="0" t="0" r="0" b="0"/>
          <a:pathLst>
            <a:path>
              <a:moveTo>
                <a:pt x="0" y="31596"/>
              </a:moveTo>
              <a:lnTo>
                <a:pt x="1590528" y="3159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9E152-C6BA-448A-A27A-A2BEA9ACBE41}">
      <dsp:nvSpPr>
        <dsp:cNvPr id="0" name=""/>
        <dsp:cNvSpPr/>
      </dsp:nvSpPr>
      <dsp:spPr>
        <a:xfrm>
          <a:off x="-313275" y="1969635"/>
          <a:ext cx="1568574" cy="1531828"/>
        </a:xfrm>
        <a:prstGeom prst="ellipse">
          <a:avLst/>
        </a:prstGeom>
        <a:solidFill>
          <a:srgbClr val="7030A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84C69-2911-40BF-A895-91687CCF3550}">
      <dsp:nvSpPr>
        <dsp:cNvPr id="0" name=""/>
        <dsp:cNvSpPr/>
      </dsp:nvSpPr>
      <dsp:spPr>
        <a:xfrm>
          <a:off x="1512167" y="360038"/>
          <a:ext cx="903658" cy="935782"/>
        </a:xfrm>
        <a:prstGeom prst="ellipse">
          <a:avLst/>
        </a:prstGeom>
        <a:solidFill>
          <a:srgbClr val="0070C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1</a:t>
          </a:r>
          <a:endParaRPr lang="ru-RU" sz="4500" kern="1200" dirty="0"/>
        </a:p>
      </dsp:txBody>
      <dsp:txXfrm>
        <a:off x="1644505" y="497080"/>
        <a:ext cx="638982" cy="661698"/>
      </dsp:txXfrm>
    </dsp:sp>
    <dsp:sp modelId="{353E2B0C-0D92-44CE-9030-850A7F0E2001}">
      <dsp:nvSpPr>
        <dsp:cNvPr id="0" name=""/>
        <dsp:cNvSpPr/>
      </dsp:nvSpPr>
      <dsp:spPr>
        <a:xfrm>
          <a:off x="2002945" y="360038"/>
          <a:ext cx="1355488" cy="93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2002945" y="360038"/>
        <a:ext cx="1355488" cy="935782"/>
      </dsp:txXfrm>
    </dsp:sp>
    <dsp:sp modelId="{1F4007E4-0762-4E65-AB11-5A041E719159}">
      <dsp:nvSpPr>
        <dsp:cNvPr id="0" name=""/>
        <dsp:cNvSpPr/>
      </dsp:nvSpPr>
      <dsp:spPr>
        <a:xfrm>
          <a:off x="1512168" y="2304258"/>
          <a:ext cx="987538" cy="958063"/>
        </a:xfrm>
        <a:prstGeom prst="ellipse">
          <a:avLst/>
        </a:prstGeom>
        <a:solidFill>
          <a:srgbClr val="FF0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solidFill>
                <a:srgbClr val="00B050"/>
              </a:solidFill>
            </a:rPr>
            <a:t>2</a:t>
          </a:r>
          <a:endParaRPr lang="ru-RU" sz="4500" kern="1200" dirty="0">
            <a:solidFill>
              <a:srgbClr val="00B050"/>
            </a:solidFill>
          </a:endParaRPr>
        </a:p>
      </dsp:txBody>
      <dsp:txXfrm>
        <a:off x="1656790" y="2444563"/>
        <a:ext cx="698294" cy="677453"/>
      </dsp:txXfrm>
    </dsp:sp>
    <dsp:sp modelId="{17986E18-9833-4F66-A416-3615F8A95557}">
      <dsp:nvSpPr>
        <dsp:cNvPr id="0" name=""/>
        <dsp:cNvSpPr/>
      </dsp:nvSpPr>
      <dsp:spPr>
        <a:xfrm>
          <a:off x="1410237" y="4227930"/>
          <a:ext cx="950615" cy="921517"/>
        </a:xfrm>
        <a:prstGeom prst="ellipse">
          <a:avLst/>
        </a:prstGeom>
        <a:solidFill>
          <a:srgbClr val="FFC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solidFill>
                <a:schemeClr val="accent6"/>
              </a:solidFill>
            </a:rPr>
            <a:t>3</a:t>
          </a:r>
          <a:endParaRPr lang="ru-RU" sz="4500" kern="1200" dirty="0">
            <a:solidFill>
              <a:schemeClr val="accent6"/>
            </a:solidFill>
          </a:endParaRPr>
        </a:p>
      </dsp:txBody>
      <dsp:txXfrm>
        <a:off x="1549451" y="4362883"/>
        <a:ext cx="672187" cy="651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5ECEC-8A1B-4C2E-968C-A99BA340CA15}">
      <dsp:nvSpPr>
        <dsp:cNvPr id="0" name=""/>
        <dsp:cNvSpPr/>
      </dsp:nvSpPr>
      <dsp:spPr>
        <a:xfrm rot="5400000">
          <a:off x="-267472" y="269275"/>
          <a:ext cx="1783147" cy="1248203"/>
        </a:xfrm>
        <a:prstGeom prst="chevron">
          <a:avLst/>
        </a:prstGeom>
        <a:solidFill>
          <a:srgbClr val="0070C0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1</a:t>
          </a:r>
          <a:endParaRPr lang="ru-RU" sz="3700" kern="1200" dirty="0"/>
        </a:p>
      </dsp:txBody>
      <dsp:txXfrm rot="-5400000">
        <a:off x="1" y="625905"/>
        <a:ext cx="1248203" cy="534944"/>
      </dsp:txXfrm>
    </dsp:sp>
    <dsp:sp modelId="{EF7EB5F9-920A-471B-9B91-DD084DF6E34F}">
      <dsp:nvSpPr>
        <dsp:cNvPr id="0" name=""/>
        <dsp:cNvSpPr/>
      </dsp:nvSpPr>
      <dsp:spPr>
        <a:xfrm rot="5400000">
          <a:off x="3926025" y="-2597408"/>
          <a:ext cx="1159045" cy="6528660"/>
        </a:xfrm>
        <a:prstGeom prst="round2SameRect">
          <a:avLst/>
        </a:prstGeom>
        <a:solidFill>
          <a:srgbClr val="0070C0">
            <a:alpha val="90000"/>
          </a:srgb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Подготовительный этап</a:t>
          </a:r>
          <a:endParaRPr lang="ru-RU" sz="2000" kern="1200" dirty="0">
            <a:solidFill>
              <a:schemeClr val="tx1"/>
            </a:solidFill>
          </a:endParaRPr>
        </a:p>
      </dsp:txBody>
      <dsp:txXfrm rot="-5400000">
        <a:off x="1241218" y="143979"/>
        <a:ext cx="6472080" cy="1045885"/>
      </dsp:txXfrm>
    </dsp:sp>
    <dsp:sp modelId="{2E98FD97-2230-4062-83BE-F4DF159C6B70}">
      <dsp:nvSpPr>
        <dsp:cNvPr id="0" name=""/>
        <dsp:cNvSpPr/>
      </dsp:nvSpPr>
      <dsp:spPr>
        <a:xfrm rot="5400000">
          <a:off x="-267472" y="1923654"/>
          <a:ext cx="1783147" cy="1248203"/>
        </a:xfrm>
        <a:prstGeom prst="chevron">
          <a:avLst/>
        </a:prstGeom>
        <a:solidFill>
          <a:srgbClr val="FF0000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rgbClr val="FDD903"/>
              </a:solidFill>
            </a:rPr>
            <a:t>2</a:t>
          </a:r>
          <a:endParaRPr lang="ru-RU" sz="3700" kern="1200" dirty="0">
            <a:solidFill>
              <a:srgbClr val="FDD903"/>
            </a:solidFill>
          </a:endParaRPr>
        </a:p>
      </dsp:txBody>
      <dsp:txXfrm rot="-5400000">
        <a:off x="1" y="2280284"/>
        <a:ext cx="1248203" cy="534944"/>
      </dsp:txXfrm>
    </dsp:sp>
    <dsp:sp modelId="{D7E41306-D37F-451D-A9B4-E6A7D79E0D30}">
      <dsp:nvSpPr>
        <dsp:cNvPr id="0" name=""/>
        <dsp:cNvSpPr/>
      </dsp:nvSpPr>
      <dsp:spPr>
        <a:xfrm rot="5400000">
          <a:off x="3926025" y="-1097216"/>
          <a:ext cx="1159045" cy="6528660"/>
        </a:xfrm>
        <a:prstGeom prst="round2SameRect">
          <a:avLst/>
        </a:prstGeom>
        <a:solidFill>
          <a:srgbClr val="FF0000">
            <a:alpha val="90000"/>
          </a:srgb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FDD903"/>
              </a:solidFill>
            </a:rPr>
            <a:t>Основной этап</a:t>
          </a:r>
          <a:endParaRPr lang="ru-RU" sz="2000" kern="1200" dirty="0">
            <a:solidFill>
              <a:srgbClr val="FDD903"/>
            </a:solidFill>
          </a:endParaRPr>
        </a:p>
      </dsp:txBody>
      <dsp:txXfrm rot="-5400000">
        <a:off x="1241218" y="1644171"/>
        <a:ext cx="6472080" cy="1045885"/>
      </dsp:txXfrm>
    </dsp:sp>
    <dsp:sp modelId="{D86A7780-8F37-4BE5-AE4B-41F0AFB8216A}">
      <dsp:nvSpPr>
        <dsp:cNvPr id="0" name=""/>
        <dsp:cNvSpPr/>
      </dsp:nvSpPr>
      <dsp:spPr>
        <a:xfrm rot="5400000">
          <a:off x="-267472" y="3435827"/>
          <a:ext cx="1783147" cy="1248203"/>
        </a:xfrm>
        <a:prstGeom prst="chevron">
          <a:avLst/>
        </a:prstGeom>
        <a:solidFill>
          <a:srgbClr val="FFC000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rgbClr val="0070C0"/>
              </a:solidFill>
            </a:rPr>
            <a:t>3</a:t>
          </a:r>
          <a:endParaRPr lang="ru-RU" sz="3700" kern="1200" dirty="0">
            <a:solidFill>
              <a:srgbClr val="0070C0"/>
            </a:solidFill>
          </a:endParaRPr>
        </a:p>
      </dsp:txBody>
      <dsp:txXfrm rot="-5400000">
        <a:off x="1" y="3792457"/>
        <a:ext cx="1248203" cy="534944"/>
      </dsp:txXfrm>
    </dsp:sp>
    <dsp:sp modelId="{EE879CBC-4BDD-484A-8870-DE6076DF410E}">
      <dsp:nvSpPr>
        <dsp:cNvPr id="0" name=""/>
        <dsp:cNvSpPr/>
      </dsp:nvSpPr>
      <dsp:spPr>
        <a:xfrm rot="5400000">
          <a:off x="3926025" y="474430"/>
          <a:ext cx="1159045" cy="6528660"/>
        </a:xfrm>
        <a:prstGeom prst="round2SameRect">
          <a:avLst/>
        </a:prstGeom>
        <a:solidFill>
          <a:srgbClr val="FFC000">
            <a:alpha val="90000"/>
          </a:srgb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6">
                  <a:lumMod val="75000"/>
                </a:schemeClr>
              </a:solidFill>
            </a:rPr>
            <a:t>Заключительный</a:t>
          </a:r>
          <a:r>
            <a:rPr lang="ru-RU" sz="2000" kern="1200" baseline="0" dirty="0" smtClean="0">
              <a:solidFill>
                <a:schemeClr val="accent6">
                  <a:lumMod val="75000"/>
                </a:schemeClr>
              </a:solidFill>
            </a:rPr>
            <a:t> этап</a:t>
          </a:r>
          <a:endParaRPr lang="ru-RU" sz="20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1241218" y="3215817"/>
        <a:ext cx="6472080" cy="1045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B50A8-B73D-43A3-9403-96AD9529FE31}">
      <dsp:nvSpPr>
        <dsp:cNvPr id="0" name=""/>
        <dsp:cNvSpPr/>
      </dsp:nvSpPr>
      <dsp:spPr>
        <a:xfrm>
          <a:off x="0" y="3730737"/>
          <a:ext cx="7776864" cy="1227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Информационно-творческий</a:t>
          </a:r>
          <a:endParaRPr lang="ru-RU" sz="4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3730737"/>
        <a:ext cx="7776864" cy="1227581"/>
      </dsp:txXfrm>
    </dsp:sp>
    <dsp:sp modelId="{C73EEB53-81E1-4484-AAEA-3C24419566B1}">
      <dsp:nvSpPr>
        <dsp:cNvPr id="0" name=""/>
        <dsp:cNvSpPr/>
      </dsp:nvSpPr>
      <dsp:spPr>
        <a:xfrm rot="10800000">
          <a:off x="0" y="1801912"/>
          <a:ext cx="7776864" cy="18880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групповой</a:t>
          </a:r>
          <a:endParaRPr lang="ru-RU" sz="4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0" y="1801912"/>
        <a:ext cx="7776864" cy="1226779"/>
      </dsp:txXfrm>
    </dsp:sp>
    <dsp:sp modelId="{3B6ADC0F-1F3A-4465-8A71-7BB847463378}">
      <dsp:nvSpPr>
        <dsp:cNvPr id="0" name=""/>
        <dsp:cNvSpPr/>
      </dsp:nvSpPr>
      <dsp:spPr>
        <a:xfrm rot="10800000">
          <a:off x="0" y="878"/>
          <a:ext cx="7776864" cy="18880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краткосрочный</a:t>
          </a:r>
          <a:endParaRPr lang="ru-RU" sz="4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0" y="878"/>
        <a:ext cx="7776864" cy="1226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9D4A0-46A1-4AFC-A783-29D4EFEAA0F3}">
      <dsp:nvSpPr>
        <dsp:cNvPr id="0" name=""/>
        <dsp:cNvSpPr/>
      </dsp:nvSpPr>
      <dsp:spPr>
        <a:xfrm>
          <a:off x="366692" y="801"/>
          <a:ext cx="5762665" cy="1327122"/>
        </a:xfrm>
        <a:prstGeom prst="chevron">
          <a:avLst/>
        </a:prstGeom>
        <a:solidFill>
          <a:srgbClr val="0070C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1.подготовительный этап</a:t>
          </a:r>
          <a:endParaRPr lang="ru-RU" sz="3300" b="1" kern="1200" dirty="0"/>
        </a:p>
      </dsp:txBody>
      <dsp:txXfrm>
        <a:off x="1030253" y="801"/>
        <a:ext cx="4435543" cy="1327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9DA8C-1A63-47B3-A440-74D3638095CA}">
      <dsp:nvSpPr>
        <dsp:cNvPr id="0" name=""/>
        <dsp:cNvSpPr/>
      </dsp:nvSpPr>
      <dsp:spPr>
        <a:xfrm>
          <a:off x="0" y="259228"/>
          <a:ext cx="4666118" cy="466611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516E6-5973-4F8C-87AA-1E54D248DA69}">
      <dsp:nvSpPr>
        <dsp:cNvPr id="0" name=""/>
        <dsp:cNvSpPr/>
      </dsp:nvSpPr>
      <dsp:spPr>
        <a:xfrm>
          <a:off x="2304261" y="288018"/>
          <a:ext cx="5443804" cy="4666118"/>
        </a:xfrm>
        <a:prstGeom prst="rect">
          <a:avLst/>
        </a:prstGeom>
        <a:solidFill>
          <a:schemeClr val="accent6">
            <a:lumMod val="75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Формой- круглые , квадратные , треугольные , прямоугольные.</a:t>
          </a:r>
          <a:endParaRPr lang="ru-RU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04261" y="288018"/>
        <a:ext cx="5443804" cy="991550"/>
      </dsp:txXfrm>
    </dsp:sp>
    <dsp:sp modelId="{2F0D7F90-6E00-44B6-9D8B-30069ABAC707}">
      <dsp:nvSpPr>
        <dsp:cNvPr id="0" name=""/>
        <dsp:cNvSpPr/>
      </dsp:nvSpPr>
      <dsp:spPr>
        <a:xfrm>
          <a:off x="612428" y="1250778"/>
          <a:ext cx="3441262" cy="3441262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9C19D-882F-4715-ADCC-B46B9CAF96D5}">
      <dsp:nvSpPr>
        <dsp:cNvPr id="0" name=""/>
        <dsp:cNvSpPr/>
      </dsp:nvSpPr>
      <dsp:spPr>
        <a:xfrm>
          <a:off x="2333059" y="1250778"/>
          <a:ext cx="5443804" cy="3441262"/>
        </a:xfrm>
        <a:prstGeom prst="rect">
          <a:avLst/>
        </a:prstGeom>
        <a:solidFill>
          <a:srgbClr val="FF0000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 Цветом – красные, желтые, синие.</a:t>
          </a:r>
          <a:endParaRPr lang="ru-RU" sz="16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3059" y="1250778"/>
        <a:ext cx="5443804" cy="991550"/>
      </dsp:txXfrm>
    </dsp:sp>
    <dsp:sp modelId="{3D0859C1-E1C5-4071-97B1-5037FF4F8852}">
      <dsp:nvSpPr>
        <dsp:cNvPr id="0" name=""/>
        <dsp:cNvSpPr/>
      </dsp:nvSpPr>
      <dsp:spPr>
        <a:xfrm>
          <a:off x="1224856" y="2242329"/>
          <a:ext cx="2216406" cy="2216406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5F007-1263-4801-B594-3DF1DFE04972}">
      <dsp:nvSpPr>
        <dsp:cNvPr id="0" name=""/>
        <dsp:cNvSpPr/>
      </dsp:nvSpPr>
      <dsp:spPr>
        <a:xfrm>
          <a:off x="2333059" y="2242329"/>
          <a:ext cx="5443804" cy="2216406"/>
        </a:xfrm>
        <a:prstGeom prst="rect">
          <a:avLst/>
        </a:prstGeom>
        <a:solidFill>
          <a:srgbClr val="FFC000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Размером –большие и маленькие.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3059" y="2242329"/>
        <a:ext cx="5443804" cy="991550"/>
      </dsp:txXfrm>
    </dsp:sp>
    <dsp:sp modelId="{8618F7D8-FE63-46BB-A6F8-6EAED6FC0C4E}">
      <dsp:nvSpPr>
        <dsp:cNvPr id="0" name=""/>
        <dsp:cNvSpPr/>
      </dsp:nvSpPr>
      <dsp:spPr>
        <a:xfrm>
          <a:off x="1837284" y="3233879"/>
          <a:ext cx="991550" cy="991550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930B2-1462-4E91-BEDC-1A74DFCEE1E4}">
      <dsp:nvSpPr>
        <dsp:cNvPr id="0" name=""/>
        <dsp:cNvSpPr/>
      </dsp:nvSpPr>
      <dsp:spPr>
        <a:xfrm>
          <a:off x="2333059" y="3233879"/>
          <a:ext cx="5443804" cy="991550"/>
        </a:xfrm>
        <a:prstGeom prst="rect">
          <a:avLst/>
        </a:prstGeom>
        <a:solidFill>
          <a:srgbClr val="7030A0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Толщиной – толстые и тонкие.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3059" y="3233879"/>
        <a:ext cx="5443804" cy="991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9D4A0-46A1-4AFC-A783-29D4EFEAA0F3}">
      <dsp:nvSpPr>
        <dsp:cNvPr id="0" name=""/>
        <dsp:cNvSpPr/>
      </dsp:nvSpPr>
      <dsp:spPr>
        <a:xfrm>
          <a:off x="3082" y="2060203"/>
          <a:ext cx="6489885" cy="1494599"/>
        </a:xfrm>
        <a:prstGeom prst="chevron">
          <a:avLst/>
        </a:prstGeom>
        <a:solidFill>
          <a:srgbClr val="C00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/>
            <a:t>2.Основной</a:t>
          </a:r>
          <a:r>
            <a:rPr lang="ru-RU" sz="5400" b="1" kern="1200" baseline="0" dirty="0" smtClean="0"/>
            <a:t> этап</a:t>
          </a:r>
          <a:endParaRPr lang="ru-RU" sz="5400" b="1" kern="1200" dirty="0"/>
        </a:p>
      </dsp:txBody>
      <dsp:txXfrm>
        <a:off x="750382" y="2060203"/>
        <a:ext cx="4995286" cy="1494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9D4A0-46A1-4AFC-A783-29D4EFEAA0F3}">
      <dsp:nvSpPr>
        <dsp:cNvPr id="0" name=""/>
        <dsp:cNvSpPr/>
      </dsp:nvSpPr>
      <dsp:spPr>
        <a:xfrm>
          <a:off x="3082" y="2060203"/>
          <a:ext cx="6489885" cy="1494599"/>
        </a:xfrm>
        <a:prstGeom prst="chevron">
          <a:avLst/>
        </a:prstGeom>
        <a:solidFill>
          <a:srgbClr val="FFC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3.заключительный</a:t>
          </a:r>
          <a:endParaRPr lang="ru-RU" sz="4100" b="1" kern="1200" dirty="0"/>
        </a:p>
      </dsp:txBody>
      <dsp:txXfrm>
        <a:off x="750382" y="2060203"/>
        <a:ext cx="4995286" cy="149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CBB718-2B6B-41A2-8B89-D4426AAC2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06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F3A772-AB5A-4EC2-859E-7E50B9AA2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15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CCAFD-58D7-483E-BC5D-25B0383EB63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741B0-1A6D-497C-AA26-537813C3655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ADEE6-B3F7-412A-94DE-9D7D6C8EB7F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A0BC6-351A-482A-A75B-C2B9BB06493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B116B-ACC7-40A4-99D6-60B27D1A3A4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C056E-00B7-40BC-952B-61FF9EC5877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956C2-8F68-4D13-9789-89F9BEBC0AD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1A3C7-CD91-405F-8D82-6FB3BB69956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1A3C7-CD91-405F-8D82-6FB3BB69956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B116B-ACC7-40A4-99D6-60B27D1A3A4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A0BC6-351A-482A-A75B-C2B9BB06493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4EDDB-239E-4913-975B-B0451502585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A0BC6-351A-482A-A75B-C2B9BB06493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EEB46-B595-4B31-8CB2-A597FA76A40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4F7BA-26D7-4AF7-9827-ACE2C3DEA66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A51A8-6C3B-4CCE-82C9-0A85CD6D719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B6F97-76D8-48C6-B391-B84342CF722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EB5D0-0395-4E14-9EDC-A4AB8A034D2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B116B-ACC7-40A4-99D6-60B27D1A3A4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B116B-ACC7-40A4-99D6-60B27D1A3A4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B116B-ACC7-40A4-99D6-60B27D1A3A4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AB111-8E67-464E-850F-65DA857CE04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6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8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9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64"/>
          <p:cNvSpPr>
            <a:spLocks noChangeArrowheads="1"/>
          </p:cNvSpPr>
          <p:nvPr/>
        </p:nvSpPr>
        <p:spPr bwMode="gray">
          <a:xfrm rot="162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3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14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17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2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2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23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5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26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8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29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1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2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5" name="Rectangle 242"/>
            <p:cNvSpPr>
              <a:spLocks noChangeArrowheads="1"/>
            </p:cNvSpPr>
            <p:nvPr userDrawn="1"/>
          </p:nvSpPr>
          <p:spPr bwMode="gray">
            <a:xfrm rot="5400000">
              <a:off x="621" y="3443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7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8" name="Group 219"/>
            <p:cNvGrpSpPr>
              <a:grpSpLocks/>
            </p:cNvGrpSpPr>
            <p:nvPr userDrawn="1"/>
          </p:nvGrpSpPr>
          <p:grpSpPr bwMode="auto">
            <a:xfrm rot="5400000">
              <a:off x="501" y="-92"/>
              <a:ext cx="346" cy="1336"/>
              <a:chOff x="767" y="1699"/>
              <a:chExt cx="406" cy="2620"/>
            </a:xfrm>
          </p:grpSpPr>
          <p:sp>
            <p:nvSpPr>
              <p:cNvPr id="42" name="Rectangle 220"/>
              <p:cNvSpPr>
                <a:spLocks noChangeArrowheads="1"/>
              </p:cNvSpPr>
              <p:nvPr userDrawn="1"/>
            </p:nvSpPr>
            <p:spPr bwMode="gray">
              <a:xfrm>
                <a:off x="767" y="1699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221"/>
              <p:cNvSpPr>
                <a:spLocks noChangeArrowheads="1"/>
              </p:cNvSpPr>
              <p:nvPr userDrawn="1"/>
            </p:nvSpPr>
            <p:spPr bwMode="gray">
              <a:xfrm>
                <a:off x="913" y="1699"/>
                <a:ext cx="260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9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40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44" name="Group 257"/>
          <p:cNvGrpSpPr>
            <a:grpSpLocks/>
          </p:cNvGrpSpPr>
          <p:nvPr userDrawn="1"/>
        </p:nvGrpSpPr>
        <p:grpSpPr bwMode="auto">
          <a:xfrm>
            <a:off x="179388" y="549275"/>
            <a:ext cx="1666875" cy="1295400"/>
            <a:chOff x="624" y="768"/>
            <a:chExt cx="1050" cy="816"/>
          </a:xfrm>
        </p:grpSpPr>
        <p:sp>
          <p:nvSpPr>
            <p:cNvPr id="45" name="Rectangle 258"/>
            <p:cNvSpPr>
              <a:spLocks noChangeArrowheads="1"/>
            </p:cNvSpPr>
            <p:nvPr/>
          </p:nvSpPr>
          <p:spPr bwMode="auto">
            <a:xfrm>
              <a:off x="864" y="768"/>
              <a:ext cx="768" cy="576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AutoShape 259"/>
            <p:cNvSpPr>
              <a:spLocks noChangeArrowheads="1"/>
            </p:cNvSpPr>
            <p:nvPr/>
          </p:nvSpPr>
          <p:spPr bwMode="auto">
            <a:xfrm>
              <a:off x="1008" y="912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260"/>
            <p:cNvSpPr>
              <a:spLocks noChangeArrowheads="1"/>
            </p:cNvSpPr>
            <p:nvPr/>
          </p:nvSpPr>
          <p:spPr bwMode="auto">
            <a:xfrm>
              <a:off x="624" y="1008"/>
              <a:ext cx="576" cy="576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4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01254-3893-46CF-B430-FC5D8C6D6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DE385-EA7D-4BAB-B68D-F73A35CC3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F82D-51AE-4A91-A8FE-55D34DF05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0D832-ABF3-4530-9FC3-C5F763C4A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6F5F7-A68A-4C2D-84F4-72E1355BA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3808-51E7-4DAC-9A0C-F56375CCB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54FD5-27EA-48C0-9D56-4516D871F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EAD2-4010-4D0B-91FB-45BBA3379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70CE-9D96-4567-8F5D-CF1E8B46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50B3-F3A8-412B-B3E3-F48E4914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3E9A-7740-4EFE-B48B-FE1D0AC81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8F51-BFF3-41F2-9C4A-077E36895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260350"/>
            <a:ext cx="1116013" cy="6597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7949432-4E25-486F-80C6-DFD1E1606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grpSp>
        <p:nvGrpSpPr>
          <p:cNvPr id="1032" name="Group 71"/>
          <p:cNvGrpSpPr>
            <a:grpSpLocks/>
          </p:cNvGrpSpPr>
          <p:nvPr/>
        </p:nvGrpSpPr>
        <p:grpSpPr bwMode="auto">
          <a:xfrm rot="-5400000">
            <a:off x="283369" y="1416844"/>
            <a:ext cx="550862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52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36" name="Group 83"/>
          <p:cNvGrpSpPr>
            <a:grpSpLocks/>
          </p:cNvGrpSpPr>
          <p:nvPr/>
        </p:nvGrpSpPr>
        <p:grpSpPr bwMode="auto">
          <a:xfrm rot="54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38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9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0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1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grpSp>
        <p:nvGrpSpPr>
          <p:cNvPr id="1043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4" name="Group 104"/>
          <p:cNvGrpSpPr>
            <a:grpSpLocks/>
          </p:cNvGrpSpPr>
          <p:nvPr/>
        </p:nvGrpSpPr>
        <p:grpSpPr bwMode="auto">
          <a:xfrm rot="-54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52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5" name="Group 107"/>
          <p:cNvGrpSpPr>
            <a:grpSpLocks/>
          </p:cNvGrpSpPr>
          <p:nvPr/>
        </p:nvGrpSpPr>
        <p:grpSpPr bwMode="auto">
          <a:xfrm rot="54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6" name="Group 110"/>
          <p:cNvGrpSpPr>
            <a:grpSpLocks/>
          </p:cNvGrpSpPr>
          <p:nvPr userDrawn="1"/>
        </p:nvGrpSpPr>
        <p:grpSpPr bwMode="auto">
          <a:xfrm rot="-5400000">
            <a:off x="283368" y="192882"/>
            <a:ext cx="550863" cy="1117600"/>
            <a:chOff x="1060" y="0"/>
            <a:chExt cx="394" cy="4320"/>
          </a:xfrm>
        </p:grpSpPr>
        <p:sp>
          <p:nvSpPr>
            <p:cNvPr id="1135" name="Rectangle 111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" name="Rectangle 112"/>
            <p:cNvSpPr>
              <a:spLocks noChangeArrowheads="1"/>
            </p:cNvSpPr>
            <p:nvPr userDrawn="1"/>
          </p:nvSpPr>
          <p:spPr bwMode="gray">
            <a:xfrm>
              <a:off x="1052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47" name="Group 113"/>
          <p:cNvGrpSpPr>
            <a:grpSpLocks/>
          </p:cNvGrpSpPr>
          <p:nvPr userDrawn="1"/>
        </p:nvGrpSpPr>
        <p:grpSpPr bwMode="auto">
          <a:xfrm>
            <a:off x="107950" y="188913"/>
            <a:ext cx="865188" cy="719137"/>
            <a:chOff x="624" y="768"/>
            <a:chExt cx="1050" cy="816"/>
          </a:xfrm>
        </p:grpSpPr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865" y="768"/>
              <a:ext cx="767" cy="576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9" name="AutoShape 115"/>
            <p:cNvSpPr>
              <a:spLocks noChangeArrowheads="1"/>
            </p:cNvSpPr>
            <p:nvPr/>
          </p:nvSpPr>
          <p:spPr bwMode="auto">
            <a:xfrm>
              <a:off x="1007" y="912"/>
              <a:ext cx="667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" name="Oval 116"/>
            <p:cNvSpPr>
              <a:spLocks noChangeArrowheads="1"/>
            </p:cNvSpPr>
            <p:nvPr/>
          </p:nvSpPr>
          <p:spPr bwMode="auto">
            <a:xfrm>
              <a:off x="624" y="1008"/>
              <a:ext cx="576" cy="576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88" y="1857375"/>
            <a:ext cx="6858000" cy="2355850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/>
              <a:t>  </a:t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Использование логических блоков </a:t>
            </a:r>
            <a:r>
              <a:rPr lang="ru-RU" sz="1600" dirty="0" err="1" smtClean="0">
                <a:solidFill>
                  <a:srgbClr val="7030A0"/>
                </a:solidFill>
              </a:rPr>
              <a:t>Дьенеша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как одного из методов формирования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мыслительных операций у  </a:t>
            </a:r>
            <a:r>
              <a:rPr lang="ru-RU" sz="1600" dirty="0" smtClean="0">
                <a:solidFill>
                  <a:srgbClr val="7030A0"/>
                </a:solidFill>
              </a:rPr>
              <a:t> дошкольников.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Выполнила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воспитатель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Федосеева Любовь Алексеевна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Алатырь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2019 г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43934"/>
            <a:ext cx="630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90100"/>
            <a:ext cx="668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1285875" y="476672"/>
            <a:ext cx="7858125" cy="76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1" hangingPunct="1"/>
            <a:r>
              <a:rPr lang="ru-RU" sz="1600" dirty="0" smtClean="0">
                <a:solidFill>
                  <a:schemeClr val="accent6"/>
                </a:solidFill>
              </a:rPr>
              <a:t>Логический материал представляет собой набор из 48-логических блоков, различающие четырьмя свойствами 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0" y="44450"/>
            <a:ext cx="547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58775" eaLnBrk="0" hangingPunct="0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187624" y="1484784"/>
          <a:ext cx="77768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1276350" y="457200"/>
            <a:ext cx="7760146" cy="76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Плоские логические фигуры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36775"/>
            <a:ext cx="61436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2800" dirty="0">
              <a:solidFill>
                <a:schemeClr val="accent5">
                  <a:lumMod val="25000"/>
                </a:schemeClr>
              </a:solidFill>
              <a:latin typeface="Arial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b="9932"/>
          <a:stretch>
            <a:fillRect/>
          </a:stretch>
        </p:blipFill>
        <p:spPr bwMode="auto">
          <a:xfrm rot="16200000">
            <a:off x="2682045" y="1070483"/>
            <a:ext cx="4743747" cy="6004397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428751"/>
            <a:ext cx="6215082" cy="1714498"/>
          </a:xfrm>
        </p:spPr>
        <p:txBody>
          <a:bodyPr/>
          <a:lstStyle/>
          <a:p>
            <a:pPr eaLnBrk="1" hangingPunct="1"/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endParaRPr lang="ru-RU" sz="5400" dirty="0" smtClean="0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071802" y="1714488"/>
            <a:ext cx="4143404" cy="14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Triangle">
              <a:avLst>
                <a:gd name="adj" fmla="val 53800"/>
              </a:avLst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276350" y="457200"/>
          <a:ext cx="6496050" cy="561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652120" y="2060848"/>
            <a:ext cx="3024336" cy="108012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InflateBottom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«ёлочка»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gray">
          <a:xfrm>
            <a:off x="2411760" y="5157192"/>
            <a:ext cx="31683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InflateBottom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«собачка»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Рисунок 6" descr="G:\DCIM\105PHOTO\SAM_22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14422"/>
            <a:ext cx="2619375" cy="2807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G:\DCIM\105PHOTO\SAM_22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643314"/>
            <a:ext cx="2786082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7884368" cy="76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Совместные игры</a:t>
            </a:r>
          </a:p>
        </p:txBody>
      </p:sp>
      <p:sp>
        <p:nvSpPr>
          <p:cNvPr id="5" name="Улыбающееся лицо 4"/>
          <p:cNvSpPr/>
          <p:nvPr/>
        </p:nvSpPr>
        <p:spPr>
          <a:xfrm>
            <a:off x="7668344" y="2348880"/>
            <a:ext cx="576064" cy="648072"/>
          </a:xfrm>
          <a:prstGeom prst="smileyFac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2060848"/>
            <a:ext cx="720080" cy="48235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236296" y="2060848"/>
            <a:ext cx="628656" cy="482352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916832"/>
            <a:ext cx="338336" cy="36004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G:\DCIM\105PHOTO\SAM_22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85926"/>
            <a:ext cx="2619375" cy="2807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G:\DCIM\105PHOTO\SAM_22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00438"/>
            <a:ext cx="2647950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>
          <a:xfrm>
            <a:off x="1276350" y="457200"/>
            <a:ext cx="7867650" cy="76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Совместные игры с родителями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«Раздели  фигуры»</a:t>
            </a:r>
          </a:p>
        </p:txBody>
      </p:sp>
      <p:pic>
        <p:nvPicPr>
          <p:cNvPr id="5" name="Рисунок 4" descr="G:\DCIM\105PHOTO\SAM_2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25252"/>
            <a:ext cx="5000660" cy="3475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>
          <a:xfrm>
            <a:off x="1276350" y="457200"/>
            <a:ext cx="7867650" cy="76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Самостоятельная деятельность</a:t>
            </a:r>
          </a:p>
        </p:txBody>
      </p:sp>
      <p:pic>
        <p:nvPicPr>
          <p:cNvPr id="4" name="Рисунок 3" descr="G:\DCIM\105PHOTO\SAM_22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332422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DCIM\105PHOTO\SAM_22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643314"/>
            <a:ext cx="337185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276350" y="457200"/>
          <a:ext cx="6496050" cy="561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428751"/>
            <a:ext cx="6215082" cy="1714498"/>
          </a:xfrm>
        </p:spPr>
        <p:txBody>
          <a:bodyPr/>
          <a:lstStyle/>
          <a:p>
            <a:pPr eaLnBrk="1" hangingPunct="1"/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endParaRPr lang="ru-RU" sz="5400" dirty="0" smtClean="0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071802" y="1714488"/>
            <a:ext cx="4143404" cy="14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Triangle">
              <a:avLst>
                <a:gd name="adj" fmla="val 53800"/>
              </a:avLst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занимательными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Новая папка1\105PHOTO\SAM_21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429000"/>
            <a:ext cx="4124325" cy="305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14546" y="1357298"/>
            <a:ext cx="6567264" cy="213174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«ИГРА – ЭТО ИСКРА, ЗАЖИГАЮЩАЯ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ОГОНЕК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ПЫТЛИВОСТИ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ЛЮБОЗНАТЕЛЬНОСТИ»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2800" dirty="0" smtClean="0"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70080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G:\DCIM\105PHOTO\SAM_22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00438"/>
            <a:ext cx="2619375" cy="276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428751"/>
            <a:ext cx="6215082" cy="1714498"/>
          </a:xfrm>
        </p:spPr>
        <p:txBody>
          <a:bodyPr/>
          <a:lstStyle/>
          <a:p>
            <a:pPr eaLnBrk="1" hangingPunct="1"/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r>
              <a:rPr lang="ru-RU" sz="5400" dirty="0" smtClean="0"/>
              <a:t> </a:t>
            </a:r>
            <a:br>
              <a:rPr lang="ru-RU" sz="5400" dirty="0" smtClean="0"/>
            </a:br>
            <a:endParaRPr lang="ru-RU" sz="5400" dirty="0" smtClean="0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071802" y="1071547"/>
            <a:ext cx="414340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Triangle">
              <a:avLst>
                <a:gd name="adj" fmla="val 53800"/>
              </a:avLst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Создания альбома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мире геометрических фигур»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maam.ru/upload/blogs/detsad-227148-140518476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143248"/>
            <a:ext cx="5000660" cy="2857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15616" y="270892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     </a:t>
            </a:r>
          </a:p>
        </p:txBody>
      </p:sp>
      <p:pic>
        <p:nvPicPr>
          <p:cNvPr id="19459" name="Рисунок 3" descr="untitle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924944"/>
            <a:ext cx="1925960" cy="367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2123728" y="1772817"/>
            <a:ext cx="4752528" cy="25545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defRPr/>
            </a:pPr>
            <a:endParaRPr lang="ru-RU" sz="2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венгерский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теоретик и практик,</a:t>
            </a:r>
          </a:p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создатель прогрессивной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авторской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методики -</a:t>
            </a:r>
          </a:p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"новая математика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785938"/>
            <a:ext cx="6750496" cy="41549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«…игра- осмысленная деятельность, а радость игры- радость творчества, радость победы»</a:t>
            </a:r>
          </a:p>
          <a:p>
            <a:pPr eaLnBrk="0" hangingPunct="0">
              <a:defRPr/>
            </a:pPr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		А.С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 Макаренко.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691680" y="3429000"/>
            <a:ext cx="7076876" cy="2677656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выявление эффективности использования логических блоков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Дьенеша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формировании мыслительных операций у дошкольников.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620688"/>
            <a:ext cx="7776864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Цель проекта </a:t>
            </a:r>
            <a:endParaRPr lang="ru-RU" sz="36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347864" y="1700808"/>
            <a:ext cx="3600400" cy="1368152"/>
          </a:xfrm>
          <a:prstGeom prst="downArrow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716016" y="2060848"/>
            <a:ext cx="916680" cy="648072"/>
          </a:xfrm>
          <a:prstGeom prst="downArrow">
            <a:avLst>
              <a:gd name="adj1" fmla="val 4597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1276350" y="457200"/>
            <a:ext cx="7688138" cy="76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Гипотеза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988840"/>
            <a:ext cx="6408712" cy="310854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что формирование мыслительных операций у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  пройдет более успешно и эффективно,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будут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включены дидактические игры и упражнения, организованные на основе логических блоков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6309320"/>
            <a:ext cx="633670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484784"/>
            <a:ext cx="633670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411760" y="1340768"/>
          <a:ext cx="252028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35696" y="3717032"/>
            <a:ext cx="1944216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Задачи</a:t>
            </a:r>
            <a:endParaRPr lang="ru-RU" sz="3600" b="1" i="1" dirty="0">
              <a:solidFill>
                <a:srgbClr val="FFFFFF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484784"/>
            <a:ext cx="4067944" cy="1200329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поисковую деятельность,  способности к экспериментированию и моделированию в самостоятельной и совместной деятельности.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789040"/>
            <a:ext cx="3779912" cy="646331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с формой, цветом, размером, толщиной.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589240"/>
            <a:ext cx="3995936" cy="646331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познавательные процессы, мыслительные операции.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87624" y="1412776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chemeClr val="accent6"/>
                </a:solidFill>
              </a:rPr>
              <a:t>Структура проекта 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87624" y="1412776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 проекта: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276350" y="457200"/>
          <a:ext cx="6496050" cy="132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00298" y="2214554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Логические блоки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Monotype Corsiva" pitchFamily="66" charset="0"/>
              </a:rPr>
              <a:t>Дьенеша</a:t>
            </a:r>
            <a:endParaRPr lang="ru-RU" sz="2800" dirty="0"/>
          </a:p>
        </p:txBody>
      </p:sp>
      <p:pic>
        <p:nvPicPr>
          <p:cNvPr id="11" name="Рисунок 3" descr="P100042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25" y="2571744"/>
            <a:ext cx="5524500" cy="350044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00392" y="1916832"/>
            <a:ext cx="554360" cy="5543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740352" y="2204864"/>
            <a:ext cx="576064" cy="576064"/>
          </a:xfrm>
          <a:prstGeom prst="smileyFace">
            <a:avLst/>
          </a:prstGeom>
          <a:solidFill>
            <a:srgbClr val="FDD903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092280" y="1556792"/>
            <a:ext cx="864096" cy="864096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:\Новая папка1\SAM_21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3181350" cy="2921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D:\Новая папка1\SAM_21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14752"/>
            <a:ext cx="318135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Знакомство с игровым пособием</a:t>
            </a:r>
            <a:endParaRPr lang="ru-RU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2TGp_fresh_light">
  <a:themeElements>
    <a:clrScheme name="572TGp_fresh_light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572TGp_fresh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2TGp_fresh_light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2TGp_fresh_light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2TGp_fresh_light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572TGp_fresh_light</Template>
  <TotalTime>1743</TotalTime>
  <Words>245</Words>
  <Application>Microsoft Office PowerPoint</Application>
  <PresentationFormat>Экран (4:3)</PresentationFormat>
  <Paragraphs>81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572TGp_fresh_light</vt:lpstr>
      <vt:lpstr>           Использование логических блоков Дьенеша  как одного из методов формирования  мыслительных операций у   дошкольников.         Выполнила: воспитатель Федосеева Любовь Алексеевна                                                     Алатырь – 2019 г.</vt:lpstr>
      <vt:lpstr>«ИГРА – ЭТО ИСКРА, ЗАЖИГАЮЩАЯ  ОГОНЕК   ПЫТЛИВОСТИ,  ЛЮБОЗНАТЕЛЬНОСТИ»                                     В. А. СУХОМЛИНСКИЙ </vt:lpstr>
      <vt:lpstr>выявление эффективности использования логических блоков Дьенеша в формировании мыслительных операций у дошкольников. </vt:lpstr>
      <vt:lpstr>Гипотеза исследования</vt:lpstr>
      <vt:lpstr>Презентация PowerPoint</vt:lpstr>
      <vt:lpstr>          Структура проекта </vt:lpstr>
      <vt:lpstr>          вид проекта: </vt:lpstr>
      <vt:lpstr>Презентация PowerPoint</vt:lpstr>
      <vt:lpstr>Знакомство с игровым пособием</vt:lpstr>
      <vt:lpstr>Логический материал представляет собой набор из 48-логических блоков, различающие четырьмя свойствами </vt:lpstr>
      <vt:lpstr>Плоские логические фигуры</vt:lpstr>
      <vt:lpstr>              </vt:lpstr>
      <vt:lpstr>Презентация PowerPoint</vt:lpstr>
      <vt:lpstr>«ёлочка»</vt:lpstr>
      <vt:lpstr>Совместные игры</vt:lpstr>
      <vt:lpstr>Совместные игры с родителями «Раздели  фигуры»</vt:lpstr>
      <vt:lpstr>Самостоятельная деятельность</vt:lpstr>
      <vt:lpstr>Презентация PowerPoint</vt:lpstr>
      <vt:lpstr>              </vt:lpstr>
      <vt:lpstr>              </vt:lpstr>
      <vt:lpstr>     </vt:lpstr>
      <vt:lpstr>Презентация PowerPoint</vt:lpstr>
    </vt:vector>
  </TitlesOfParts>
  <Company>МОУ СОШ №30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1</dc:creator>
  <cp:lastModifiedBy>Александр</cp:lastModifiedBy>
  <cp:revision>175</cp:revision>
  <dcterms:created xsi:type="dcterms:W3CDTF">2009-07-04T17:13:33Z</dcterms:created>
  <dcterms:modified xsi:type="dcterms:W3CDTF">2020-06-15T16:25:40Z</dcterms:modified>
</cp:coreProperties>
</file>