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6B4BB-EB1B-4053-994F-0E9E5864FDA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421CB-2312-4BB6-AFE2-10CFA93D9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421CB-2312-4BB6-AFE2-10CFA93D9C5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16471-25CB-453D-A6F4-07371D712BC7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A9698-348C-43B4-90F2-D0FA8408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16471-25CB-453D-A6F4-07371D712BC7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A9698-348C-43B4-90F2-D0FA8408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16471-25CB-453D-A6F4-07371D712BC7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A9698-348C-43B4-90F2-D0FA8408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16471-25CB-453D-A6F4-07371D712BC7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A9698-348C-43B4-90F2-D0FA8408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16471-25CB-453D-A6F4-07371D712BC7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A9698-348C-43B4-90F2-D0FA8408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16471-25CB-453D-A6F4-07371D712BC7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A9698-348C-43B4-90F2-D0FA8408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16471-25CB-453D-A6F4-07371D712BC7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A9698-348C-43B4-90F2-D0FA8408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16471-25CB-453D-A6F4-07371D712BC7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A9698-348C-43B4-90F2-D0FA8408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16471-25CB-453D-A6F4-07371D712BC7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A9698-348C-43B4-90F2-D0FA8408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16471-25CB-453D-A6F4-07371D712BC7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A9698-348C-43B4-90F2-D0FA8408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16471-25CB-453D-A6F4-07371D712BC7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A9698-348C-43B4-90F2-D0FA84089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116471-25CB-453D-A6F4-07371D712BC7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DA9698-348C-43B4-90F2-D0FA8408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225686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Угодай</a:t>
            </a:r>
            <a:r>
              <a:rPr lang="ru-RU" dirty="0" smtClean="0">
                <a:solidFill>
                  <a:srgbClr val="FF0000"/>
                </a:solidFill>
              </a:rPr>
              <a:t> сказку!»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8" name="Picture 4" descr="http://www.playcast.ru/uploads/2015/02/26/1233651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548680"/>
            <a:ext cx="3605416" cy="2357041"/>
          </a:xfrm>
          <a:prstGeom prst="rect">
            <a:avLst/>
          </a:prstGeom>
          <a:noFill/>
        </p:spPr>
      </p:pic>
      <p:pic>
        <p:nvPicPr>
          <p:cNvPr id="11270" name="Picture 6" descr="http://img-fotki.yandex.ru/get/9930/32130860.252/0_c2176_f00520e3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454672"/>
            <a:ext cx="3591864" cy="3403328"/>
          </a:xfrm>
          <a:prstGeom prst="rect">
            <a:avLst/>
          </a:prstGeom>
          <a:noFill/>
        </p:spPr>
      </p:pic>
      <p:pic>
        <p:nvPicPr>
          <p:cNvPr id="11274" name="Picture 10" descr="https://www.gold-eggs.com/uploads/ckeditor/images/vopros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476672"/>
            <a:ext cx="1295400" cy="2857500"/>
          </a:xfrm>
          <a:prstGeom prst="rect">
            <a:avLst/>
          </a:prstGeom>
          <a:noFill/>
        </p:spPr>
      </p:pic>
      <p:pic>
        <p:nvPicPr>
          <p:cNvPr id="11276" name="Picture 12" descr="http://fotovideoforum.ru/resources/image/5730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7744" y="980728"/>
            <a:ext cx="2238447" cy="1777205"/>
          </a:xfrm>
          <a:prstGeom prst="rect">
            <a:avLst/>
          </a:prstGeom>
          <a:noFill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FF0000"/>
                </a:solidFill>
              </a:rPr>
              <a:t>«Красная Шапочка»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530225"/>
            <a:ext cx="8136904" cy="4914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фото\теремок\математический планшет\iFYQdRzAG-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Дюймовочка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875a8375f91de049494d6073098e8a2f_19374460e8e84ee78ba24359e826795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530225"/>
            <a:ext cx="8208912" cy="49870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фото\теремок\математический планшет\sE093pKwPuQ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«Крокодил Гена и </a:t>
            </a:r>
            <a:r>
              <a:rPr lang="ru-RU" dirty="0" err="1" smtClean="0"/>
              <a:t>Чебурашка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66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530225"/>
            <a:ext cx="8280920" cy="4914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cs626518.vk.me/v626518875/6549/9qkvZThtl_o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3000" y="-1143002"/>
            <a:ext cx="685800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smtClean="0">
                <a:solidFill>
                  <a:srgbClr val="FF0000"/>
                </a:solidFill>
              </a:rPr>
              <a:t>«Три поросенка»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foto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04665"/>
            <a:ext cx="8280919" cy="4968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s626518.vk.me/v626518875/653f/Fqv6gUeOOqE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3002" y="-1143001"/>
            <a:ext cx="6858001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«По щучьему велению…»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age_56061014145610210819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332657"/>
            <a:ext cx="8280919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s626518.vk.me/v626518875/65a2/ftEWqkiMfJM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3001" y="-1143001"/>
            <a:ext cx="6857999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27363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Работа с математическим планшетом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 Мы все очень любим сказки. И взрослые, и тем более дети. А хорошо ли вы знаете сюжеты и персонажей любимых сказок? Чтобы это выяснить нужно всего лишь попробовать разгадать наши загадки про сказки.</a:t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А загадали мы их необычно – с помощью математического планшета.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83768" y="4797152"/>
            <a:ext cx="6011008" cy="12241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 так- включаем фантазию, воображение и, конечно же, память!</a:t>
            </a:r>
          </a:p>
        </p:txBody>
      </p:sp>
      <p:pic>
        <p:nvPicPr>
          <p:cNvPr id="31746" name="Picture 2" descr="https://ds03.infourok.ru/uploads/ex/04db/0003121a-16e1e082/hello_html_m5faccc33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56992"/>
            <a:ext cx="2736304" cy="2736304"/>
          </a:xfrm>
          <a:prstGeom prst="rect">
            <a:avLst/>
          </a:prstGeom>
          <a:noFill/>
        </p:spPr>
      </p:pic>
      <p:pic>
        <p:nvPicPr>
          <p:cNvPr id="31748" name="Picture 4" descr="http://img-fotki.yandex.ru/get/5407/16969765.211/0_8da3f_800143e6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3429000"/>
            <a:ext cx="1751484" cy="1421953"/>
          </a:xfrm>
          <a:prstGeom prst="rect">
            <a:avLst/>
          </a:prstGeom>
          <a:noFill/>
        </p:spPr>
      </p:pic>
      <p:pic>
        <p:nvPicPr>
          <p:cNvPr id="31750" name="Picture 6" descr="http://img-fotki.yandex.ru/get/5703/svetlera.3f/0_50739_2cb6de95_XX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260648"/>
            <a:ext cx="1296144" cy="1680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smtClean="0">
                <a:solidFill>
                  <a:srgbClr val="FF0000"/>
                </a:solidFill>
              </a:rPr>
              <a:t>«Гуси лебеди»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main_668192_origina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404664"/>
            <a:ext cx="8208912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s626518.vk.me/v626518875/6929/qqqRN1MKdws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3001" y="-1143001"/>
            <a:ext cx="68580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720080"/>
          </a:xfrm>
        </p:spPr>
        <p:txBody>
          <a:bodyPr/>
          <a:lstStyle/>
          <a:p>
            <a:r>
              <a:rPr lang="ru-RU" dirty="0" smtClean="0"/>
              <a:t>   «Крошечка </a:t>
            </a:r>
            <a:r>
              <a:rPr lang="ru-RU" dirty="0" err="1" smtClean="0"/>
              <a:t>Хаврошечка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1145333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04664"/>
            <a:ext cx="8352927" cy="51125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4983480"/>
            <a:ext cx="7859216" cy="125383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Вот и сказочкам КОНЕЦ, а кто </a:t>
            </a:r>
            <a:r>
              <a:rPr lang="ru-RU" dirty="0" err="1" smtClean="0">
                <a:solidFill>
                  <a:srgbClr val="FF0000"/>
                </a:solidFill>
              </a:rPr>
              <a:t>угодал</a:t>
            </a:r>
            <a:r>
              <a:rPr lang="ru-RU" dirty="0" smtClean="0">
                <a:solidFill>
                  <a:srgbClr val="FF0000"/>
                </a:solidFill>
              </a:rPr>
              <a:t> все – МОЛОДЕЦ!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700fa56828f671792784a58fd1f599f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0"/>
            <a:ext cx="8496944" cy="5085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4APxhzCYya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468560" y="0"/>
            <a:ext cx="105851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«Кот в сапогах»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_0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1429" y="530225"/>
            <a:ext cx="7884766" cy="4914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фото\теремок\математический планшет\6Uq8qmK1sRQ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«Приключения Буратино»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0_adefc_8314df38_X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3238" y="550701"/>
            <a:ext cx="8183562" cy="4750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фото\теремок\математический планшет\fhy3AAkv9O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rgbClr val="FF0000"/>
                </a:solidFill>
              </a:rPr>
              <a:t>«Лиса и журавль»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d209adbdfed289aacf9eead5c8915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620688"/>
            <a:ext cx="7992888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фото\теремок\математический планшет\fuWeemXyPw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353</TotalTime>
  <Words>87</Words>
  <Application>Microsoft Office PowerPoint</Application>
  <PresentationFormat>Экран (4:3)</PresentationFormat>
  <Paragraphs>15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«Угодай сказку!»</vt:lpstr>
      <vt:lpstr>Работа с математическим планшетом  Мы все очень любим сказки. И взрослые, и тем более дети. А хорошо ли вы знаете сюжеты и персонажей любимых сказок? Чтобы это выяснить нужно всего лишь попробовать разгадать наши загадки про сказки. А загадали мы их необычно – с помощью математического планшета.  </vt:lpstr>
      <vt:lpstr>Слайд 3</vt:lpstr>
      <vt:lpstr>          «Кот в сапогах»</vt:lpstr>
      <vt:lpstr>Слайд 5</vt:lpstr>
      <vt:lpstr>   «Приключения Буратино»</vt:lpstr>
      <vt:lpstr>Слайд 7</vt:lpstr>
      <vt:lpstr>         «Лиса и журавль»</vt:lpstr>
      <vt:lpstr>Слайд 9</vt:lpstr>
      <vt:lpstr>      «Красная Шапочка»</vt:lpstr>
      <vt:lpstr>Слайд 11</vt:lpstr>
      <vt:lpstr>            «Дюймовочка»</vt:lpstr>
      <vt:lpstr>Слайд 13</vt:lpstr>
      <vt:lpstr>«Крокодил Гена и Чебурашка»</vt:lpstr>
      <vt:lpstr>Слайд 15</vt:lpstr>
      <vt:lpstr>           «Три поросенка»</vt:lpstr>
      <vt:lpstr>Слайд 17</vt:lpstr>
      <vt:lpstr>   «По щучьему велению…»</vt:lpstr>
      <vt:lpstr>Слайд 19</vt:lpstr>
      <vt:lpstr>           «Гуси лебеди»</vt:lpstr>
      <vt:lpstr>Слайд 21</vt:lpstr>
      <vt:lpstr>   «Крошечка Хаврошечка»</vt:lpstr>
      <vt:lpstr>Вот и сказочкам КОНЕЦ, а кто угодал все – 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«Угодай сказку!»</dc:title>
  <dc:creator>MAPC</dc:creator>
  <cp:lastModifiedBy>1</cp:lastModifiedBy>
  <cp:revision>34</cp:revision>
  <dcterms:created xsi:type="dcterms:W3CDTF">2016-10-10T11:55:23Z</dcterms:created>
  <dcterms:modified xsi:type="dcterms:W3CDTF">2018-03-28T09:18:19Z</dcterms:modified>
</cp:coreProperties>
</file>