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0116C-0F66-44D4-BF03-C63EE13DE061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D8E3-2838-45C3-B66E-542CE446BF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E461-0CBF-41AF-B0E0-0A5DE800B406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E862E-2241-4296-88AE-AD2002F485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99796-85E3-47E1-850B-4435180E1E23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B37D4-F9CE-42BA-A5A5-BF70E833F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57A53-D2B7-4161-8281-F4E441D4A425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708F1-8A84-4F17-AEAA-1A3ADB87E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394B-9DD0-4CE2-A807-5A3B7085C84D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4054-E84D-4799-B089-B2CECC03D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B179-44ED-4A88-9D21-4777950E664F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26A7-284A-4DB4-B66D-F05131E9E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B39B0-FF7C-476B-AB34-7AE3551CCCDB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D47F4-DDA9-473B-9973-FE58657C5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2F06-C89E-481E-9740-4F6EC22FB728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14C2-77FF-42F8-9968-DBF27C1A2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76A2C-426A-44DE-A3C4-4E012BDAF0DF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6412-0038-4201-9285-F9C169EBE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C86EB-211B-4237-A645-A98265AD3393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A93AF-6988-4A03-BA50-2263CD571B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C638-F37F-47CD-85BA-674C8A200121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CEFC1-F391-4F66-8745-7F34904AB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DA9DEA-A02C-48B8-A9DB-0B5568AC105A}" type="datetimeFigureOut">
              <a:rPr lang="ru-RU"/>
              <a:pPr>
                <a:defRPr/>
              </a:pPr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B370AD-131B-4F2F-ACD6-0C9EEDD0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000372"/>
            <a:ext cx="82296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Презентация русской народной игры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«ЛАСТОЧКА И ПЧЁЛКИ»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родителями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285992"/>
            <a:ext cx="4752995" cy="31686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детском саду</a:t>
            </a:r>
            <a:endParaRPr lang="ru-RU" dirty="0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214554"/>
            <a:ext cx="4645838" cy="30972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mtClean="0"/>
              <a:t>Приглашаем </a:t>
            </a:r>
            <a:r>
              <a:rPr lang="ru-RU" smtClean="0"/>
              <a:t>Вас сыграть </a:t>
            </a:r>
            <a:r>
              <a:rPr lang="ru-RU" dirty="0" smtClean="0"/>
              <a:t>в русскую народную игру  «Ласточка и пчёлки»</a:t>
            </a:r>
            <a:br>
              <a:rPr lang="ru-RU" dirty="0" smtClean="0"/>
            </a:br>
            <a:r>
              <a:rPr lang="ru-RU" dirty="0" smtClean="0"/>
              <a:t>Игра очень интересная,</a:t>
            </a:r>
            <a:br>
              <a:rPr lang="ru-RU" dirty="0" smtClean="0"/>
            </a:br>
            <a:r>
              <a:rPr lang="ru-RU" dirty="0" smtClean="0"/>
              <a:t>Для взрослых и детей полезная.</a:t>
            </a:r>
            <a:br>
              <a:rPr lang="ru-RU" dirty="0" smtClean="0"/>
            </a:br>
            <a:r>
              <a:rPr lang="ru-RU" dirty="0" smtClean="0"/>
              <a:t>В неё все дружно вы играйте,</a:t>
            </a:r>
            <a:br>
              <a:rPr lang="ru-RU" dirty="0" smtClean="0"/>
            </a:br>
            <a:r>
              <a:rPr lang="ru-RU" dirty="0" smtClean="0"/>
              <a:t>Своё здоровье укрепляйте!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928934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Ценность игры заключается в выдержке, сообразительности и ловкости, умение ориентироваться в пространстве, проявление чувства коллективизма, слаженности действий, взаимопомощи, ответственности, смелости, находчивости. Зачин игры представляет собой ценнейший, неповторимый игровой фольклор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Аналоги р.н.и. «Ласточка и пчёлки»:</a:t>
            </a:r>
            <a:br>
              <a:rPr lang="ru-RU" dirty="0" smtClean="0"/>
            </a:br>
            <a:r>
              <a:rPr lang="ru-RU" dirty="0" smtClean="0"/>
              <a:t>«Кот и мыши»</a:t>
            </a:r>
            <a:endParaRPr lang="ru-RU" dirty="0"/>
          </a:p>
        </p:txBody>
      </p:sp>
      <p:pic>
        <p:nvPicPr>
          <p:cNvPr id="6" name="Содержимое 5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5" y="2286000"/>
            <a:ext cx="3500438" cy="38893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7" name="Содержимое 3" descr="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63" y="2571750"/>
            <a:ext cx="5038725" cy="32861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«Лиса и зайцы»</a:t>
            </a:r>
            <a:endParaRPr lang="ru-RU" dirty="0"/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3" y="2000250"/>
            <a:ext cx="2952750" cy="35718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7" name="Содержимое 3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63" y="2786063"/>
            <a:ext cx="2795587" cy="20970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8" name="Содержимое 5" descr="i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38" y="1500188"/>
            <a:ext cx="2214562" cy="28082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9" name="Содержимое 7" descr="i (6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0" y="4483100"/>
            <a:ext cx="2292350" cy="17097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«В овцы»</a:t>
            </a:r>
            <a:br>
              <a:rPr lang="ru-RU" dirty="0" smtClean="0"/>
            </a:br>
            <a:r>
              <a:rPr lang="ru-RU" dirty="0" smtClean="0"/>
              <a:t> чувашская народная игра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5" y="2357438"/>
            <a:ext cx="3857625" cy="2898775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5" name="Содержимое 5" descr="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357438"/>
            <a:ext cx="3929062" cy="2946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>Цель:</a:t>
            </a:r>
            <a:br>
              <a:rPr lang="ru-RU" sz="3200" dirty="0" smtClean="0"/>
            </a:br>
            <a:r>
              <a:rPr lang="ru-RU" sz="3200" dirty="0" smtClean="0"/>
              <a:t> упражнять детей в беге с изменением направления движения, развивать скоростные качества и внимание, формировать умение  детей выполнять упражнения на развитие плечевых мышц и суставов, воспитывать бережное отношение к природе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Игра может проводиться: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На улице</a:t>
            </a:r>
            <a:endParaRPr lang="ru-RU" dirty="0"/>
          </a:p>
        </p:txBody>
      </p:sp>
      <p:pic>
        <p:nvPicPr>
          <p:cNvPr id="19458" name="Содержимое 8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32" y="2571744"/>
            <a:ext cx="4929222" cy="366076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</a:t>
            </a:r>
            <a:endParaRPr lang="ru-RU" dirty="0"/>
          </a:p>
        </p:txBody>
      </p:sp>
      <p:pic>
        <p:nvPicPr>
          <p:cNvPr id="6" name="Содержимое 5" descr="i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071678"/>
            <a:ext cx="4607736" cy="30718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 дворе</a:t>
            </a:r>
            <a:endParaRPr lang="ru-RU" dirty="0"/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2143116"/>
            <a:ext cx="4645838" cy="30972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E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81</Words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 Презентация русской народной игры  «ЛАСТОЧКА И ПЧЁЛКИ»</vt:lpstr>
      <vt:lpstr>Ценность игры заключается в выдержке, сообразительности и ловкости, умение ориентироваться в пространстве, проявление чувства коллективизма, слаженности действий, взаимопомощи, ответственности, смелости, находчивости. Зачин игры представляет собой ценнейший, неповторимый игровой фольклор.</vt:lpstr>
      <vt:lpstr>Аналоги р.н.и. «Ласточка и пчёлки»: «Кот и мыши»</vt:lpstr>
      <vt:lpstr>«Лиса и зайцы»</vt:lpstr>
      <vt:lpstr>«В овцы»  чувашская народная игра</vt:lpstr>
      <vt:lpstr>           Цель:  упражнять детей в беге с изменением направления движения, развивать скоростные качества и внимание, формировать умение  детей выполнять упражнения на развитие плечевых мышц и суставов, воспитывать бережное отношение к природе</vt:lpstr>
      <vt:lpstr>Игра может проводиться:   На улице</vt:lpstr>
      <vt:lpstr>Дома</vt:lpstr>
      <vt:lpstr>Во дворе</vt:lpstr>
      <vt:lpstr>С родителями</vt:lpstr>
      <vt:lpstr>В детском саду</vt:lpstr>
      <vt:lpstr>Приглашаем Вас сыграть в русскую народную игру  «Ласточка и пчёлки» Игра очень интересная, Для взрослых и детей полезная. В неё все дружно вы играйте, Своё здоровье укрепляйте!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«ЛАСТОЧКА И ПЧЁЛЫ»</dc:title>
  <cp:lastModifiedBy>Admin</cp:lastModifiedBy>
  <cp:revision>14</cp:revision>
  <dcterms:modified xsi:type="dcterms:W3CDTF">2012-11-19T01:37:49Z</dcterms:modified>
</cp:coreProperties>
</file>