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3" r:id="rId9"/>
    <p:sldId id="274" r:id="rId10"/>
    <p:sldId id="272" r:id="rId11"/>
    <p:sldId id="271" r:id="rId12"/>
    <p:sldId id="270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339933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D4A28-618B-4607-9941-C10E834E71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2D94-C046-4FFB-BF1B-FFD1473AAE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DA2C6-41E5-425F-8210-E0ACC301D2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33C97-9FED-4848-B81B-5156DB925F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0B687-0B94-48EA-9701-9220334E9B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70A5-CF92-47EC-AD0D-968BFE3F2E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89D0E-BCC0-4590-BDC3-01AF733670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487D5-B615-43FF-84C5-3F481B1E5D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39909-D4DA-4425-9C73-0354E4C31D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1A698-32CE-4100-8394-4E24C61D5F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9EAFF-5499-46C5-9276-F9E51E9A5A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451EE5E-8728-4351-827F-DC6D7E22BE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617663" y="1127125"/>
            <a:ext cx="741260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>
                <a:solidFill>
                  <a:srgbClr val="0000FF"/>
                </a:solidFill>
                <a:latin typeface="Georgia" pitchFamily="18" charset="0"/>
              </a:rPr>
              <a:t>ПРОЕКТ: </a:t>
            </a:r>
          </a:p>
          <a:p>
            <a:pPr algn="ctr" eaLnBrk="1" hangingPunct="1"/>
            <a:r>
              <a:rPr lang="ru-RU" altLang="ru-RU" sz="7200" b="1" i="1" dirty="0">
                <a:solidFill>
                  <a:srgbClr val="FF0000"/>
                </a:solidFill>
                <a:latin typeface="Georgia" pitchFamily="18" charset="0"/>
              </a:rPr>
              <a:t>«Огород на подоконнике</a:t>
            </a:r>
            <a:r>
              <a:rPr lang="ru-RU" alt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altLang="ru-RU" sz="7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лук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лук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89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лук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лук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3600"/>
          </a:xfrm>
        </p:spPr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rgbClr val="FF0000"/>
                </a:solidFill>
                <a:latin typeface="Georgia" pitchFamily="18" charset="0"/>
              </a:rPr>
              <a:t>3 ЭТАП – заключительный. </a:t>
            </a:r>
            <a:r>
              <a:rPr lang="ru-RU" altLang="ru-RU" sz="1800" i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1800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1800" i="1" smtClean="0">
                <a:solidFill>
                  <a:srgbClr val="0000FF"/>
                </a:solidFill>
                <a:latin typeface="Georgia" pitchFamily="18" charset="0"/>
              </a:rPr>
              <a:t>• Проанализировали и обобщили результаты, полученных в процессе исследовательской деятельности детей.</a:t>
            </a:r>
            <a:endParaRPr lang="ru-RU" altLang="ru-RU" sz="1800" i="1" smtClean="0">
              <a:solidFill>
                <a:srgbClr val="0000FF"/>
              </a:solidFill>
            </a:endParaRPr>
          </a:p>
        </p:txBody>
      </p:sp>
      <p:pic>
        <p:nvPicPr>
          <p:cNvPr id="12292" name="Picture 6" descr="лук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лук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лук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лук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89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лук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лук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лук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89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лук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лук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лук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889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3348038" y="274638"/>
            <a:ext cx="5338762" cy="37306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00FF"/>
                </a:solidFill>
                <a:latin typeface="Georgia" pitchFamily="18" charset="0"/>
              </a:rPr>
              <a:t>СПАСИБО ЗА</a:t>
            </a:r>
            <a:br>
              <a:rPr lang="ru-RU" altLang="ru-RU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b="1" i="1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br>
              <a:rPr lang="ru-RU" altLang="ru-RU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b="1" i="1" smtClean="0">
                <a:solidFill>
                  <a:srgbClr val="0000FF"/>
                </a:solidFill>
                <a:latin typeface="Georgia" pitchFamily="18" charset="0"/>
              </a:rPr>
              <a:t>ВНИМАНИЕ!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985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1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6337300"/>
          </a:xfrm>
        </p:spPr>
        <p:txBody>
          <a:bodyPr/>
          <a:lstStyle/>
          <a:p>
            <a:pPr algn="l" eaLnBrk="1" hangingPunct="1"/>
            <a:r>
              <a:rPr lang="ru-RU" altLang="ru-RU" sz="2400" b="1" i="1" smtClean="0">
                <a:solidFill>
                  <a:srgbClr val="FF0000"/>
                </a:solidFill>
                <a:latin typeface="Georgia" pitchFamily="18" charset="0"/>
              </a:rPr>
              <a:t>Проект «Огород  на подоконнике»</a:t>
            </a:r>
            <a:br>
              <a:rPr lang="ru-RU" altLang="ru-RU" sz="24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"Что за зелень у окна.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Ведь за окном у нас зима.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Поговаривают что лук,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Полезен от семи недуг.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Малыши лучок сажали.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Урожаем угощали,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Витаминов целый клад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Приходите все к нам в сад. "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FF0000"/>
                </a:solidFill>
                <a:latin typeface="Georgia" pitchFamily="18" charset="0"/>
              </a:rPr>
              <a:t>Цель: </a:t>
            </a:r>
            <a:br>
              <a:rPr lang="ru-RU" altLang="ru-RU" sz="24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  <a:t>Расширение знания детей о том, как создать грядку на подоконнике и ухаживать за луковицами, пшеницей, укропом, салатом; активизировать у ребенка инициативу, внимание и память, обогащение словарного запаса ребенка, привлечь к работе проекта детей, воспитателей, и родителей. </a:t>
            </a:r>
            <a:br>
              <a:rPr lang="ru-RU" altLang="ru-RU" sz="2400" b="1" i="1" smtClean="0">
                <a:solidFill>
                  <a:srgbClr val="0000FF"/>
                </a:solidFill>
                <a:latin typeface="Georgia" pitchFamily="18" charset="0"/>
              </a:rPr>
            </a:b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algn="l" eaLnBrk="1" hangingPunct="1"/>
            <a:r>
              <a:rPr lang="ru-RU" altLang="ru-RU" sz="1800" b="1" i="1" smtClean="0">
                <a:solidFill>
                  <a:srgbClr val="FF0000"/>
                </a:solidFill>
                <a:latin typeface="Georgia" pitchFamily="18" charset="0"/>
              </a:rPr>
              <a:t>Задачи:</a:t>
            </a:r>
            <a:br>
              <a:rPr lang="ru-RU" altLang="ru-RU" sz="18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1. Учить детей ежедневно ухаживать за луком зимой в комнатных условиях.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2. Формировать представление детей о необходимости света, тепла, влаги почвы для роста луковиц.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3. Фиксировать представление детей об изменениях роста луковиц в стакане воды и в контейнере с почвой.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4. Повторение правильного и бережного отношения к природе.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5. Учить выполнять индивидуальные и коллективные поручения, научить детей видеть результат своего труда.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FF0000"/>
                </a:solidFill>
                <a:latin typeface="Georgia" pitchFamily="18" charset="0"/>
              </a:rPr>
              <a:t>Проектная идея. </a:t>
            </a:r>
            <a:br>
              <a:rPr lang="ru-RU" altLang="ru-RU" sz="16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Создать в группе детского сада огород на подоконнике.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FF0000"/>
                </a:solidFill>
                <a:latin typeface="Georgia" pitchFamily="18" charset="0"/>
              </a:rPr>
              <a:t>Участники проекта:</a:t>
            </a: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 дети , родители и воспитатели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FF0000"/>
                </a:solidFill>
                <a:latin typeface="Georgia" pitchFamily="18" charset="0"/>
              </a:rPr>
              <a:t>Работа с родителями.</a:t>
            </a: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1. Провести работу с родителями «Участие в проекте «Огород на подоконнике».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2.  Подготовить для проведения проекта – контейнеры, землю, луковицы для посадки. </a:t>
            </a:r>
            <a:b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3. Домашнее задание – просмотр и обсуждение мультфильма «Чиполино», с детьми вырастить зеленый лук у себя дома на подоконнике, составить рассказ о том, как ухаживали за луком в домашних условиях, расширить представление у детей о применении зеленого лука в пищу.</a:t>
            </a:r>
            <a:endParaRPr lang="ru-RU" altLang="ru-RU" sz="1600" smtClean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881313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rgbClr val="FF0000"/>
                </a:solidFill>
                <a:latin typeface="Georgia" pitchFamily="18" charset="0"/>
              </a:rPr>
              <a:t>Результат.</a:t>
            </a:r>
            <a: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b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  <a:t>1. Дети научатся сажать и ухаживать за луком, укропом, пшеницей и салатом,  и познакомятся с условиями их содержания, будут учиться подмечать пользу и красоту  растений зимой. </a:t>
            </a:r>
            <a:b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  <a:t>2.  У детей сформируются знания и представления о росте растений в комнатных условиях как в контейнере с почвой так и в стакане с водой. </a:t>
            </a:r>
            <a:b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i="1" smtClean="0">
                <a:solidFill>
                  <a:srgbClr val="0000FF"/>
                </a:solidFill>
                <a:latin typeface="Georgia" pitchFamily="18" charset="0"/>
              </a:rPr>
              <a:t>Способы оценки: Опыты, наблюдения, беседы, эксперименты</a:t>
            </a:r>
            <a:endParaRPr lang="ru-RU" altLang="ru-RU" i="1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141663"/>
            <a:ext cx="518477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43561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algn="l" eaLnBrk="1" hangingPunct="1"/>
            <a:r>
              <a:rPr lang="ru-RU" altLang="ru-RU" sz="1800" b="1" i="1" smtClean="0">
                <a:solidFill>
                  <a:srgbClr val="FF0000"/>
                </a:solidFill>
                <a:latin typeface="Georgia" pitchFamily="18" charset="0"/>
              </a:rPr>
              <a:t>1 ЭТАП – подготовительный  .</a:t>
            </a:r>
            <a:br>
              <a:rPr lang="ru-RU" altLang="ru-RU" sz="18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1800" b="1" i="1" smtClean="0">
                <a:solidFill>
                  <a:srgbClr val="0000FF"/>
                </a:solidFill>
                <a:latin typeface="Georgia" pitchFamily="18" charset="0"/>
              </a:rPr>
              <a:t>В группе детского сада мы разбили грядки на подоконнике. . Подобрали художественную литературу: поговорки, стихи, сказки, загадки о луке и других овощах, составили огородную игротеку.</a:t>
            </a:r>
            <a:endParaRPr lang="ru-RU" altLang="ru-RU" b="1" i="1" smtClean="0">
              <a:solidFill>
                <a:srgbClr val="0000FF"/>
              </a:solidFill>
            </a:endParaRPr>
          </a:p>
        </p:txBody>
      </p:sp>
      <p:pic>
        <p:nvPicPr>
          <p:cNvPr id="6148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43561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лу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лу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58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лук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лу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 eaLnBrk="1" hangingPunct="1"/>
            <a: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  <a:t>Лук</a:t>
            </a:r>
            <a:b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  <a:t>Загадки</a:t>
            </a:r>
            <a:b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Вот зелёная стрела  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К свету, к солнышку взошла. 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Мы её положим в суп, 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Ведь приправа эта - ...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  <a:t>Стихи</a:t>
            </a:r>
            <a:b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Со мной общаться вам бывает сложно.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Без слёз очистить даже невозможно.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Но я полезен очень - вот так штука: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Нет от простуды средства лучше лука.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Луковица золотая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Круглая, литая.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Есть у ней один секрет-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Нас она спасёт в обед: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Может вылечить недуг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Вкусный и душистый лук!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  <a:t>Пословицы и поговорки</a:t>
            </a:r>
            <a:br>
              <a:rPr lang="ru-RU" altLang="ru-RU" sz="20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Лук семь недугов лечит. 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Лук да баня все правят.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Кто ест лук, того бог избавит </a:t>
            </a:r>
            <a:b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0000FF"/>
                </a:solidFill>
                <a:latin typeface="Georgia" pitchFamily="18" charset="0"/>
              </a:rPr>
              <a:t>от вечных мук.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0"/>
            <a:ext cx="2057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124450"/>
            <a:ext cx="2057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24450"/>
            <a:ext cx="2057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lang="ru-RU" altLang="ru-RU" sz="1600" b="1" i="1" smtClean="0">
                <a:latin typeface="Georgia" pitchFamily="18" charset="0"/>
              </a:rPr>
              <a:t/>
            </a:r>
            <a:br>
              <a:rPr lang="ru-RU" altLang="ru-RU" sz="1600" b="1" i="1" smtClean="0"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FF0000"/>
                </a:solidFill>
                <a:latin typeface="Georgia" pitchFamily="18" charset="0"/>
              </a:rPr>
              <a:t>2 ЭТАП – исследовательский  . </a:t>
            </a:r>
            <a:br>
              <a:rPr lang="ru-RU" altLang="ru-RU" sz="16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1600" b="1" i="1" smtClean="0">
                <a:solidFill>
                  <a:srgbClr val="0000FF"/>
                </a:solidFill>
                <a:latin typeface="Georgia" pitchFamily="18" charset="0"/>
              </a:rPr>
              <a:t>Дети наблюдали за ростом лука, проводили опыты, эксперименты. Устанавливали связи: растения - земля, растения - вода, растения -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a:t>
            </a:r>
            <a:endParaRPr lang="ru-RU" altLang="ru-RU" sz="4000" b="1" i="1" smtClean="0">
              <a:solidFill>
                <a:srgbClr val="0000FF"/>
              </a:solidFill>
            </a:endParaRPr>
          </a:p>
        </p:txBody>
      </p:sp>
      <p:pic>
        <p:nvPicPr>
          <p:cNvPr id="9220" name="Picture 9" descr="лу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лук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13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лук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лук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603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лук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лук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Проект «Огород  на подоконнике» "Что за зелень у окна.  Ведь за окном у нас зима.  Поговаривают что лук,  Полезен от семи недуг.  Малыши лучок сажали.  Урожаем угощали,  Витаминов целый клад Приходите все к нам в сад. " Цель:  Расширение знания детей о том, как создать грядку на подоконнике и ухаживать за луковицами, пшеницей, укропом, салатом; активизировать у ребенка инициативу, внимание и память, обогащение словарного запаса ребенка, привлечь к работе проекта детей, воспитателей, и родителей.  </vt:lpstr>
      <vt:lpstr>Задачи: 1. Учить детей ежедневно ухаживать за луком зимой в комнатных условиях.  2. Формировать представление детей о необходимости света, тепла, влаги почвы для роста луковиц.  3. Фиксировать представление детей об изменениях роста луковиц в стакане воды и в контейнере с почвой.  4. Повторение правильного и бережного отношения к природе.  5. Учить выполнять индивидуальные и коллективные поручения, научить детей видеть результат своего труда.  Проектная идея.  Создать в группе детского сада огород на подоконнике. Участники проекта: дети , родители и воспитатели Работа с родителями.  1. Провести работу с родителями «Участие в проекте «Огород на подоконнике». 2.  Подготовить для проведения проекта – контейнеры, землю, луковицы для посадки.  3. Домашнее задание – просмотр и обсуждение мультфильма «Чиполино», с детьми вырастить зеленый лук у себя дома на подоконнике, составить рассказ о том, как ухаживали за луком в домашних условиях, расширить представление у детей о применении зеленого лука в пищу.</vt:lpstr>
      <vt:lpstr>Результат.  1. Дети научатся сажать и ухаживать за луком, укропом, пшеницей и салатом,  и познакомятся с условиями их содержания, будут учиться подмечать пользу и красоту  растений зимой.  2.  У детей сформируются знания и представления о росте растений в комнатных условиях как в контейнере с почвой так и в стакане с водой.  Способы оценки: Опыты, наблюдения, беседы, эксперименты</vt:lpstr>
      <vt:lpstr>1 ЭТАП – подготовительный  . В группе детского сада мы разбили грядки на подоконнике. . Подобрали художественную литературу: поговорки, стихи, сказки, загадки о луке и других овощах, составили огородную игротеку.</vt:lpstr>
      <vt:lpstr>Слайд 6</vt:lpstr>
      <vt:lpstr>Лук Загадки Вот зелёная стрела   К свету, к солнышку взошла.  Мы её положим в суп,  Ведь приправа эта - ... Стихи Со мной общаться вам бывает сложно. Без слёз очистить даже невозможно. Но я полезен очень - вот так штука: Нет от простуды средства лучше лука. Луковица золотая Круглая, литая. Есть у ней один секрет- Нас она спасёт в обед: Может вылечить недуг Вкусный и душистый лук! Пословицы и поговорки Лук семь недугов лечит.  Лук да баня все правят. Кто ест лук, того бог избавит  от вечных мук.</vt:lpstr>
      <vt:lpstr> 2 ЭТАП – исследовательский  .  Дети наблюдали за ростом лука, проводили опыты, эксперименты. Устанавливали связи: растения - земля, растения - вода, растения -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vt:lpstr>
      <vt:lpstr>Слайд 9</vt:lpstr>
      <vt:lpstr>Слайд 10</vt:lpstr>
      <vt:lpstr>3 ЭТАП – заключительный.  • Проанализировали и обобщили результаты, полученных в процессе исследовательской деятельности детей.</vt:lpstr>
      <vt:lpstr>Слайд 12</vt:lpstr>
      <vt:lpstr>Слайд 13</vt:lpstr>
      <vt:lpstr>СПАСИБО ЗА 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Ксюня</dc:creator>
  <cp:lastModifiedBy>Пользователь Windows</cp:lastModifiedBy>
  <cp:revision>19</cp:revision>
  <dcterms:created xsi:type="dcterms:W3CDTF">2012-12-18T09:46:26Z</dcterms:created>
  <dcterms:modified xsi:type="dcterms:W3CDTF">2019-04-07T09:09:12Z</dcterms:modified>
</cp:coreProperties>
</file>