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78" r:id="rId9"/>
    <p:sldId id="265" r:id="rId10"/>
    <p:sldId id="266" r:id="rId11"/>
    <p:sldId id="267" r:id="rId12"/>
    <p:sldId id="268" r:id="rId13"/>
    <p:sldId id="273" r:id="rId14"/>
    <p:sldId id="272" r:id="rId15"/>
    <p:sldId id="274" r:id="rId16"/>
    <p:sldId id="270" r:id="rId17"/>
    <p:sldId id="271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4373" autoAdjust="0"/>
  </p:normalViewPr>
  <p:slideViewPr>
    <p:cSldViewPr>
      <p:cViewPr varScale="1">
        <p:scale>
          <a:sx n="73" d="100"/>
          <a:sy n="73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fnggn\Desktop\Downloads\вокруг све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5460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2857496"/>
            <a:ext cx="3071834" cy="14287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Вокруг</a:t>
            </a:r>
            <a:b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света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nggn\Desktop\Downloads\африка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fnggn\Desktop\Downloads\сл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86256"/>
            <a:ext cx="2857520" cy="2143140"/>
          </a:xfrm>
          <a:prstGeom prst="rect">
            <a:avLst/>
          </a:prstGeom>
          <a:noFill/>
        </p:spPr>
      </p:pic>
      <p:pic>
        <p:nvPicPr>
          <p:cNvPr id="7173" name="Picture 5" descr="C:\Users\fnggn\Desktop\Downloads\горил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2366987" cy="2643206"/>
          </a:xfrm>
          <a:prstGeom prst="rect">
            <a:avLst/>
          </a:prstGeom>
          <a:noFill/>
        </p:spPr>
      </p:pic>
      <p:pic>
        <p:nvPicPr>
          <p:cNvPr id="7174" name="Picture 6" descr="C:\Users\fnggn\Desktop\Downloads\носоро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1788" y="3000373"/>
            <a:ext cx="2855671" cy="2143140"/>
          </a:xfrm>
          <a:prstGeom prst="rect">
            <a:avLst/>
          </a:prstGeom>
          <a:noFill/>
        </p:spPr>
      </p:pic>
      <p:pic>
        <p:nvPicPr>
          <p:cNvPr id="8" name="Picture 2" descr="Pictures Images Find The Pelauts.Co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57166"/>
            <a:ext cx="3571900" cy="2383128"/>
          </a:xfrm>
          <a:prstGeom prst="rect">
            <a:avLst/>
          </a:prstGeom>
          <a:noFill/>
        </p:spPr>
      </p:pic>
      <p:pic>
        <p:nvPicPr>
          <p:cNvPr id="9" name="Picture 4" descr="Новости NEWSru.com :: В Мозамбике поезд столкнулся с бегемотом"/>
          <p:cNvPicPr>
            <a:picLocks noChangeAspect="1" noChangeArrowheads="1"/>
          </p:cNvPicPr>
          <p:nvPr/>
        </p:nvPicPr>
        <p:blipFill>
          <a:blip r:embed="rId7"/>
          <a:srcRect r="23219"/>
          <a:stretch>
            <a:fillRect/>
          </a:stretch>
        </p:blipFill>
        <p:spPr bwMode="auto">
          <a:xfrm>
            <a:off x="2928926" y="3000372"/>
            <a:ext cx="2928958" cy="2450687"/>
          </a:xfrm>
          <a:prstGeom prst="rect">
            <a:avLst/>
          </a:prstGeom>
          <a:noFill/>
        </p:spPr>
      </p:pic>
      <p:pic>
        <p:nvPicPr>
          <p:cNvPr id="11" name="Picture 2" descr="http://rifmnet.ru/uploads/posts/2014-08/1407327343_verblyud-verblyudy-gorbatye-korabli-pustyni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285728"/>
            <a:ext cx="2968606" cy="2226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nggn\Desktop\Downloads\ант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357166"/>
            <a:ext cx="5786478" cy="714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Антарктида</a:t>
            </a:r>
            <a:endParaRPr lang="ru-RU" sz="6000" b="1" dirty="0">
              <a:ln w="1143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nggn\Desktop\Downloads\антар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http://img-fotki.yandex.ru/get/38/x-log.9/0_15e76_7d3c623b_XL"/>
          <p:cNvPicPr>
            <a:picLocks noChangeAspect="1" noChangeArrowheads="1"/>
          </p:cNvPicPr>
          <p:nvPr/>
        </p:nvPicPr>
        <p:blipFill>
          <a:blip r:embed="rId3" cstate="print"/>
          <a:srcRect t="11111" b="3704"/>
          <a:stretch>
            <a:fillRect/>
          </a:stretch>
        </p:blipFill>
        <p:spPr bwMode="auto">
          <a:xfrm>
            <a:off x="5715008" y="285728"/>
            <a:ext cx="2571768" cy="1643074"/>
          </a:xfrm>
          <a:prstGeom prst="rect">
            <a:avLst/>
          </a:prstGeom>
          <a:noFill/>
        </p:spPr>
      </p:pic>
      <p:pic>
        <p:nvPicPr>
          <p:cNvPr id="7172" name="Picture 4" descr="Южный гигантский буревест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85728"/>
            <a:ext cx="3071834" cy="1658792"/>
          </a:xfrm>
          <a:prstGeom prst="rect">
            <a:avLst/>
          </a:prstGeom>
          <a:noFill/>
        </p:spPr>
      </p:pic>
      <p:pic>
        <p:nvPicPr>
          <p:cNvPr id="7174" name="Picture 6" descr="Тюлень-крабое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357694"/>
            <a:ext cx="3630142" cy="2279729"/>
          </a:xfrm>
          <a:prstGeom prst="rect">
            <a:avLst/>
          </a:prstGeom>
          <a:noFill/>
        </p:spPr>
      </p:pic>
      <p:pic>
        <p:nvPicPr>
          <p:cNvPr id="7176" name="Picture 8" descr="http://udivitelno.com/images/1/rekord/%D1%81%D0%B8%D0%BD%D0%B8%D0%B9%20%D0%BA%D0%B8%D1%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2143116"/>
            <a:ext cx="6028266" cy="1978977"/>
          </a:xfrm>
          <a:prstGeom prst="rect">
            <a:avLst/>
          </a:prstGeom>
          <a:noFill/>
        </p:spPr>
      </p:pic>
      <p:pic>
        <p:nvPicPr>
          <p:cNvPr id="7178" name="Picture 10" descr="http://www.korabli.eu/images/oboi/podvodnyy-mir/kitoobraznye/full/kasatka_8.jpg"/>
          <p:cNvPicPr>
            <a:picLocks noChangeAspect="1" noChangeArrowheads="1"/>
          </p:cNvPicPr>
          <p:nvPr/>
        </p:nvPicPr>
        <p:blipFill>
          <a:blip r:embed="rId7" cstate="print"/>
          <a:srcRect l="6843" t="5726" r="6485"/>
          <a:stretch>
            <a:fillRect/>
          </a:stretch>
        </p:blipFill>
        <p:spPr bwMode="auto">
          <a:xfrm>
            <a:off x="5357818" y="4214818"/>
            <a:ext cx="2977354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nggn\Desktop\Downloads\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2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Америка</a:t>
            </a:r>
            <a:endParaRPr lang="ru-RU" sz="88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nggn\Desktop\Downloads\100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-285776"/>
            <a:ext cx="9144000" cy="7315199"/>
          </a:xfrm>
          <a:prstGeom prst="rect">
            <a:avLst/>
          </a:prstGeom>
          <a:noFill/>
        </p:spPr>
      </p:pic>
      <p:pic>
        <p:nvPicPr>
          <p:cNvPr id="1026" name="Picture 2" descr="C:\Users\fnggn\Desktop\Downloads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214818"/>
            <a:ext cx="2952739" cy="2214554"/>
          </a:xfrm>
          <a:prstGeom prst="rect">
            <a:avLst/>
          </a:prstGeom>
          <a:noFill/>
        </p:spPr>
      </p:pic>
      <p:pic>
        <p:nvPicPr>
          <p:cNvPr id="1027" name="Picture 3" descr="C:\Users\fnggn\Desktop\Downloads\кой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2643206" cy="2368313"/>
          </a:xfrm>
          <a:prstGeom prst="rect">
            <a:avLst/>
          </a:prstGeom>
          <a:noFill/>
        </p:spPr>
      </p:pic>
      <p:pic>
        <p:nvPicPr>
          <p:cNvPr id="1028" name="Picture 4" descr="C:\Users\fnggn\Desktop\Downloads\бизон.jpg"/>
          <p:cNvPicPr>
            <a:picLocks noChangeAspect="1" noChangeArrowheads="1"/>
          </p:cNvPicPr>
          <p:nvPr/>
        </p:nvPicPr>
        <p:blipFill>
          <a:blip r:embed="rId5"/>
          <a:srcRect t="5263" b="7895"/>
          <a:stretch>
            <a:fillRect/>
          </a:stretch>
        </p:blipFill>
        <p:spPr bwMode="auto">
          <a:xfrm>
            <a:off x="3071802" y="2143116"/>
            <a:ext cx="2714644" cy="2357454"/>
          </a:xfrm>
          <a:prstGeom prst="rect">
            <a:avLst/>
          </a:prstGeom>
          <a:noFill/>
        </p:spPr>
      </p:pic>
      <p:pic>
        <p:nvPicPr>
          <p:cNvPr id="1029" name="Picture 5" descr="C:\Users\fnggn\Desktop\Downloads\вилорог.jpeg"/>
          <p:cNvPicPr>
            <a:picLocks noChangeAspect="1" noChangeArrowheads="1"/>
          </p:cNvPicPr>
          <p:nvPr/>
        </p:nvPicPr>
        <p:blipFill>
          <a:blip r:embed="rId6"/>
          <a:srcRect l="4261" r="21163"/>
          <a:stretch>
            <a:fillRect/>
          </a:stretch>
        </p:blipFill>
        <p:spPr bwMode="auto">
          <a:xfrm>
            <a:off x="214282" y="4143380"/>
            <a:ext cx="2750363" cy="2357454"/>
          </a:xfrm>
          <a:prstGeom prst="rect">
            <a:avLst/>
          </a:prstGeom>
          <a:noFill/>
        </p:spPr>
      </p:pic>
      <p:pic>
        <p:nvPicPr>
          <p:cNvPr id="1030" name="Picture 6" descr="C:\Users\fnggn\Desktop\Downloads\пекар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76716" y="214290"/>
            <a:ext cx="300817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nggn\Desktop\Downloads\юг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fnggn\Desktop\Downloads\тапи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3357586" cy="2239483"/>
          </a:xfrm>
          <a:prstGeom prst="rect">
            <a:avLst/>
          </a:prstGeom>
          <a:noFill/>
        </p:spPr>
      </p:pic>
      <p:pic>
        <p:nvPicPr>
          <p:cNvPr id="2052" name="Picture 4" descr="C:\Users\fnggn\Desktop\Downloads\лам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571744"/>
            <a:ext cx="2610452" cy="3071834"/>
          </a:xfrm>
          <a:prstGeom prst="rect">
            <a:avLst/>
          </a:prstGeom>
          <a:noFill/>
        </p:spPr>
      </p:pic>
      <p:pic>
        <p:nvPicPr>
          <p:cNvPr id="2053" name="Picture 5" descr="C:\Users\fnggn\Desktop\Downloads\ленивец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71942"/>
            <a:ext cx="2466988" cy="2454139"/>
          </a:xfrm>
          <a:prstGeom prst="rect">
            <a:avLst/>
          </a:prstGeom>
          <a:noFill/>
        </p:spPr>
      </p:pic>
      <p:pic>
        <p:nvPicPr>
          <p:cNvPr id="2054" name="Picture 6" descr="C:\Users\fnggn\Desktop\Downloads\броненосец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6380" y="214290"/>
            <a:ext cx="3321867" cy="2214578"/>
          </a:xfrm>
          <a:prstGeom prst="rect">
            <a:avLst/>
          </a:prstGeom>
          <a:noFill/>
        </p:spPr>
      </p:pic>
      <p:pic>
        <p:nvPicPr>
          <p:cNvPr id="2055" name="Picture 7" descr="C:\Users\fnggn\Desktop\Downloads\ягуар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429132"/>
            <a:ext cx="3214710" cy="2151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nggn\Desktop\Downloads\евраз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70723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Евразия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nggn\Desktop\Downloads\евразия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429784" cy="7072339"/>
          </a:xfrm>
          <a:prstGeom prst="rect">
            <a:avLst/>
          </a:prstGeom>
          <a:noFill/>
        </p:spPr>
      </p:pic>
      <p:pic>
        <p:nvPicPr>
          <p:cNvPr id="2050" name="Picture 2" descr="http://www.sivatherium.narod.ru/image/smyslov/megasplx.jpg"/>
          <p:cNvPicPr>
            <a:picLocks noChangeAspect="1" noChangeArrowheads="1"/>
          </p:cNvPicPr>
          <p:nvPr/>
        </p:nvPicPr>
        <p:blipFill>
          <a:blip r:embed="rId3"/>
          <a:srcRect r="11601"/>
          <a:stretch>
            <a:fillRect/>
          </a:stretch>
        </p:blipFill>
        <p:spPr bwMode="auto">
          <a:xfrm>
            <a:off x="214282" y="428604"/>
            <a:ext cx="4500594" cy="2714645"/>
          </a:xfrm>
          <a:prstGeom prst="rect">
            <a:avLst/>
          </a:prstGeom>
          <a:noFill/>
        </p:spPr>
      </p:pic>
      <p:pic>
        <p:nvPicPr>
          <p:cNvPr id="2052" name="Picture 4" descr="http://i005.radikal.ru/0803/e6/d410280a56f0.jpg"/>
          <p:cNvPicPr>
            <a:picLocks noChangeAspect="1" noChangeArrowheads="1"/>
          </p:cNvPicPr>
          <p:nvPr/>
        </p:nvPicPr>
        <p:blipFill>
          <a:blip r:embed="rId4"/>
          <a:srcRect b="6249"/>
          <a:stretch>
            <a:fillRect/>
          </a:stretch>
        </p:blipFill>
        <p:spPr bwMode="auto">
          <a:xfrm>
            <a:off x="4904219" y="428604"/>
            <a:ext cx="4354369" cy="2714644"/>
          </a:xfrm>
          <a:prstGeom prst="rect">
            <a:avLst/>
          </a:prstGeom>
          <a:noFill/>
        </p:spPr>
      </p:pic>
      <p:pic>
        <p:nvPicPr>
          <p:cNvPr id="2054" name="Picture 6" descr="http://tambov-zoo.ru/alfaident/data/S/Sobol/adFotoSmall/Sobol-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428999"/>
            <a:ext cx="3429000" cy="3429001"/>
          </a:xfrm>
          <a:prstGeom prst="rect">
            <a:avLst/>
          </a:prstGeom>
          <a:noFill/>
        </p:spPr>
      </p:pic>
      <p:pic>
        <p:nvPicPr>
          <p:cNvPr id="2056" name="Picture 8" descr="http://aroundnature.ru/wp-content/uploads/2012/11/%D0%98%D1%80%D0%B1%D0%B8%D1%81_Irbis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429000"/>
            <a:ext cx="46863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orldshaman.ru/wp-content/uploads/2014/02/%D0%9C%D0%B8%D1%80-%D1%88%D0%B0%D0%BC%D0%B0%D0%BD%D0%B0-%D0%B1%D0%B0%D0%B9%D0%BA%D0%B0%D0%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nggn\Desktop\Downloads\австрал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Австралия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nggn\Desktop\Downloads\австралия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fnggn\Desktop\Downloads\эвкалип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3236473" cy="4071966"/>
          </a:xfrm>
          <a:prstGeom prst="rect">
            <a:avLst/>
          </a:prstGeom>
          <a:noFill/>
        </p:spPr>
      </p:pic>
      <p:pic>
        <p:nvPicPr>
          <p:cNvPr id="3076" name="Picture 4" descr="C:\Users\fnggn\Desktop\Downloads\эвк-лис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8"/>
            <a:ext cx="3071834" cy="2000264"/>
          </a:xfrm>
          <a:prstGeom prst="rect">
            <a:avLst/>
          </a:prstGeom>
          <a:noFill/>
        </p:spPr>
      </p:pic>
      <p:pic>
        <p:nvPicPr>
          <p:cNvPr id="3077" name="Picture 5" descr="C:\Users\fnggn\Desktop\Downloads\рощ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9134" y="2500306"/>
            <a:ext cx="3517675" cy="4000528"/>
          </a:xfrm>
          <a:prstGeom prst="rect">
            <a:avLst/>
          </a:prstGeom>
          <a:noFill/>
        </p:spPr>
      </p:pic>
      <p:pic>
        <p:nvPicPr>
          <p:cNvPr id="3078" name="Picture 6" descr="C:\Users\fnggn\Desktop\Downloads\бамбу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57166"/>
            <a:ext cx="285750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nggn\Desktop\Downloads\австралия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4098" name="Picture 2" descr="C:\Users\fnggn\Desktop\Downloads\коала.jpg"/>
          <p:cNvPicPr>
            <a:picLocks noChangeAspect="1" noChangeArrowheads="1"/>
          </p:cNvPicPr>
          <p:nvPr/>
        </p:nvPicPr>
        <p:blipFill>
          <a:blip r:embed="rId3"/>
          <a:srcRect b="7143"/>
          <a:stretch>
            <a:fillRect/>
          </a:stretch>
        </p:blipFill>
        <p:spPr bwMode="auto">
          <a:xfrm>
            <a:off x="357158" y="357166"/>
            <a:ext cx="2928958" cy="2039809"/>
          </a:xfrm>
          <a:prstGeom prst="rect">
            <a:avLst/>
          </a:prstGeom>
          <a:noFill/>
        </p:spPr>
      </p:pic>
      <p:pic>
        <p:nvPicPr>
          <p:cNvPr id="4099" name="Picture 3" descr="C:\Users\fnggn\Desktop\Downloads\плащ-ящ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4404306"/>
            <a:ext cx="2786082" cy="2096527"/>
          </a:xfrm>
          <a:prstGeom prst="rect">
            <a:avLst/>
          </a:prstGeom>
          <a:noFill/>
        </p:spPr>
      </p:pic>
      <p:pic>
        <p:nvPicPr>
          <p:cNvPr id="4100" name="Picture 4" descr="C:\Users\fnggn\Desktop\Downloads\летяга.jpg"/>
          <p:cNvPicPr>
            <a:picLocks noChangeAspect="1" noChangeArrowheads="1"/>
          </p:cNvPicPr>
          <p:nvPr/>
        </p:nvPicPr>
        <p:blipFill>
          <a:blip r:embed="rId5" cstate="print"/>
          <a:srcRect l="14354"/>
          <a:stretch>
            <a:fillRect/>
          </a:stretch>
        </p:blipFill>
        <p:spPr bwMode="auto">
          <a:xfrm>
            <a:off x="6225322" y="357166"/>
            <a:ext cx="2572287" cy="2000264"/>
          </a:xfrm>
          <a:prstGeom prst="rect">
            <a:avLst/>
          </a:prstGeom>
          <a:noFill/>
        </p:spPr>
      </p:pic>
      <p:pic>
        <p:nvPicPr>
          <p:cNvPr id="4101" name="Picture 5" descr="C:\Users\fnggn\Desktop\Downloads\утконос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691071"/>
            <a:ext cx="2607487" cy="1738324"/>
          </a:xfrm>
          <a:prstGeom prst="rect">
            <a:avLst/>
          </a:prstGeom>
          <a:noFill/>
        </p:spPr>
      </p:pic>
      <p:pic>
        <p:nvPicPr>
          <p:cNvPr id="4102" name="Picture 6" descr="C:\Users\fnggn\Desktop\Downloads\ехидна.jpg"/>
          <p:cNvPicPr>
            <a:picLocks noChangeAspect="1" noChangeArrowheads="1"/>
          </p:cNvPicPr>
          <p:nvPr/>
        </p:nvPicPr>
        <p:blipFill>
          <a:blip r:embed="rId7"/>
          <a:srcRect l="12968" t="6480" r="4898"/>
          <a:stretch>
            <a:fillRect/>
          </a:stretch>
        </p:blipFill>
        <p:spPr bwMode="auto">
          <a:xfrm>
            <a:off x="3357554" y="2500306"/>
            <a:ext cx="282124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nggn\Desktop\Downloads\австралия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5122" name="Picture 2" descr="C:\Users\fnggn\Desktop\Downloads\эм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673483" cy="2714620"/>
          </a:xfrm>
          <a:prstGeom prst="rect">
            <a:avLst/>
          </a:prstGeom>
          <a:noFill/>
        </p:spPr>
      </p:pic>
      <p:pic>
        <p:nvPicPr>
          <p:cNvPr id="5123" name="Picture 3" descr="C:\Users\fnggn\Desktop\Downloads\какаду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29066"/>
            <a:ext cx="3428992" cy="2571744"/>
          </a:xfrm>
          <a:prstGeom prst="rect">
            <a:avLst/>
          </a:prstGeom>
          <a:noFill/>
        </p:spPr>
      </p:pic>
      <p:pic>
        <p:nvPicPr>
          <p:cNvPr id="5124" name="Picture 4" descr="C:\Users\fnggn\Desktop\Downloads\голуб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57166"/>
            <a:ext cx="3143240" cy="2743787"/>
          </a:xfrm>
          <a:prstGeom prst="rect">
            <a:avLst/>
          </a:prstGeom>
          <a:noFill/>
        </p:spPr>
      </p:pic>
      <p:pic>
        <p:nvPicPr>
          <p:cNvPr id="5125" name="Picture 5" descr="C:\Users\fnggn\Desktop\Downloads\лира.jpg"/>
          <p:cNvPicPr>
            <a:picLocks noChangeAspect="1" noChangeArrowheads="1"/>
          </p:cNvPicPr>
          <p:nvPr/>
        </p:nvPicPr>
        <p:blipFill>
          <a:blip r:embed="rId6"/>
          <a:srcRect t="31633"/>
          <a:stretch>
            <a:fillRect/>
          </a:stretch>
        </p:blipFill>
        <p:spPr bwMode="auto">
          <a:xfrm>
            <a:off x="4143372" y="4000504"/>
            <a:ext cx="4691754" cy="2385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nggn\Desktop\Downloads\австралия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 descr="C:\Users\fnggn\Desktop\Downloads\коала.jpg"/>
          <p:cNvPicPr>
            <a:picLocks noChangeAspect="1" noChangeArrowheads="1"/>
          </p:cNvPicPr>
          <p:nvPr/>
        </p:nvPicPr>
        <p:blipFill>
          <a:blip r:embed="rId3"/>
          <a:srcRect b="7143"/>
          <a:stretch>
            <a:fillRect/>
          </a:stretch>
        </p:blipFill>
        <p:spPr bwMode="auto">
          <a:xfrm>
            <a:off x="142844" y="214290"/>
            <a:ext cx="4000530" cy="2786082"/>
          </a:xfrm>
          <a:prstGeom prst="rect">
            <a:avLst/>
          </a:prstGeom>
          <a:noFill/>
        </p:spPr>
      </p:pic>
      <p:pic>
        <p:nvPicPr>
          <p:cNvPr id="4" name="Picture 5" descr="C:\Users\fnggn\Desktop\Downloads\утконо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14289"/>
            <a:ext cx="4143404" cy="2762269"/>
          </a:xfrm>
          <a:prstGeom prst="rect">
            <a:avLst/>
          </a:prstGeom>
          <a:noFill/>
        </p:spPr>
      </p:pic>
      <p:pic>
        <p:nvPicPr>
          <p:cNvPr id="1026" name="Picture 2" descr="http://www.10-walls.com/data_images/out/30/4986142-kenguru-s-detenysh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7" y="3428999"/>
            <a:ext cx="5143537" cy="3214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nggn\Desktop\Downloads\австралия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6" descr="C:\Users\fnggn\Desktop\Downloads\ехидна.jpg"/>
          <p:cNvPicPr>
            <a:picLocks noChangeAspect="1" noChangeArrowheads="1"/>
          </p:cNvPicPr>
          <p:nvPr/>
        </p:nvPicPr>
        <p:blipFill>
          <a:blip r:embed="rId3"/>
          <a:srcRect l="12968" t="10546" r="4898"/>
          <a:stretch>
            <a:fillRect/>
          </a:stretch>
        </p:blipFill>
        <p:spPr bwMode="auto">
          <a:xfrm>
            <a:off x="142844" y="285728"/>
            <a:ext cx="4325910" cy="3143272"/>
          </a:xfrm>
          <a:prstGeom prst="rect">
            <a:avLst/>
          </a:prstGeom>
          <a:noFill/>
        </p:spPr>
      </p:pic>
      <p:pic>
        <p:nvPicPr>
          <p:cNvPr id="4" name="Picture 5" descr="C:\Users\fnggn\Desktop\Downloads\лира.jpg"/>
          <p:cNvPicPr>
            <a:picLocks noChangeAspect="1" noChangeArrowheads="1"/>
          </p:cNvPicPr>
          <p:nvPr/>
        </p:nvPicPr>
        <p:blipFill>
          <a:blip r:embed="rId4"/>
          <a:srcRect t="31633" b="5732"/>
          <a:stretch>
            <a:fillRect/>
          </a:stretch>
        </p:blipFill>
        <p:spPr bwMode="auto">
          <a:xfrm>
            <a:off x="1428728" y="3714752"/>
            <a:ext cx="6442419" cy="3000396"/>
          </a:xfrm>
          <a:prstGeom prst="rect">
            <a:avLst/>
          </a:prstGeom>
          <a:noFill/>
        </p:spPr>
      </p:pic>
      <p:pic>
        <p:nvPicPr>
          <p:cNvPr id="29698" name="Picture 2" descr="http://i040.radikal.ru/0805/6c/aa226728ff41t.jpg"/>
          <p:cNvPicPr>
            <a:picLocks noChangeAspect="1" noChangeArrowheads="1"/>
          </p:cNvPicPr>
          <p:nvPr/>
        </p:nvPicPr>
        <p:blipFill>
          <a:blip r:embed="rId5"/>
          <a:srcRect b="4545"/>
          <a:stretch>
            <a:fillRect/>
          </a:stretch>
        </p:blipFill>
        <p:spPr bwMode="auto">
          <a:xfrm>
            <a:off x="4543652" y="285728"/>
            <a:ext cx="439060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nggn\Desktop\Downloads\австралия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4" name="Picture 6" descr="C:\Users\fnggn\Desktop\Downloads\бамбу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429000"/>
            <a:ext cx="4945673" cy="3214710"/>
          </a:xfrm>
          <a:prstGeom prst="rect">
            <a:avLst/>
          </a:prstGeom>
          <a:noFill/>
        </p:spPr>
      </p:pic>
      <p:pic>
        <p:nvPicPr>
          <p:cNvPr id="5" name="Picture 3" descr="C:\Users\fnggn\Desktop\Downloads\какаду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14290"/>
            <a:ext cx="4000528" cy="3000396"/>
          </a:xfrm>
          <a:prstGeom prst="rect">
            <a:avLst/>
          </a:prstGeom>
          <a:noFill/>
        </p:spPr>
      </p:pic>
      <p:pic>
        <p:nvPicPr>
          <p:cNvPr id="30724" name="Picture 4" descr="http://cs310524.vk.me/v310524271/7d06/kc-_Qyot9l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14290"/>
            <a:ext cx="462306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nggn\Desktop\Downloads\афр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865" y="0"/>
            <a:ext cx="1078786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Африка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6</Words>
  <PresentationFormat>Экран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Вокруг света</vt:lpstr>
      <vt:lpstr>Австралия</vt:lpstr>
      <vt:lpstr>Слайд 3</vt:lpstr>
      <vt:lpstr>Слайд 4</vt:lpstr>
      <vt:lpstr>Слайд 5</vt:lpstr>
      <vt:lpstr>Слайд 6</vt:lpstr>
      <vt:lpstr>Слайд 7</vt:lpstr>
      <vt:lpstr>Слайд 8</vt:lpstr>
      <vt:lpstr>Африка</vt:lpstr>
      <vt:lpstr>Слайд 10</vt:lpstr>
      <vt:lpstr>Антарктида</vt:lpstr>
      <vt:lpstr>Слайд 12</vt:lpstr>
      <vt:lpstr>Америка</vt:lpstr>
      <vt:lpstr>Слайд 14</vt:lpstr>
      <vt:lpstr>Слайд 15</vt:lpstr>
      <vt:lpstr>Евразия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Вокруг света</dc:title>
  <dc:creator>Вероника Васягина</dc:creator>
  <cp:lastModifiedBy>Вероника</cp:lastModifiedBy>
  <cp:revision>41</cp:revision>
  <dcterms:created xsi:type="dcterms:W3CDTF">2015-01-19T10:33:40Z</dcterms:created>
  <dcterms:modified xsi:type="dcterms:W3CDTF">2015-02-25T19:27:26Z</dcterms:modified>
</cp:coreProperties>
</file>