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346" r:id="rId3"/>
    <p:sldId id="286" r:id="rId4"/>
    <p:sldId id="288" r:id="rId5"/>
    <p:sldId id="289" r:id="rId6"/>
    <p:sldId id="290" r:id="rId7"/>
    <p:sldId id="291" r:id="rId8"/>
    <p:sldId id="292" r:id="rId9"/>
    <p:sldId id="293" r:id="rId10"/>
    <p:sldId id="347" r:id="rId11"/>
    <p:sldId id="328" r:id="rId12"/>
    <p:sldId id="316" r:id="rId13"/>
    <p:sldId id="313" r:id="rId14"/>
    <p:sldId id="323" r:id="rId15"/>
    <p:sldId id="324" r:id="rId16"/>
    <p:sldId id="325" r:id="rId17"/>
    <p:sldId id="326" r:id="rId18"/>
    <p:sldId id="341" r:id="rId19"/>
    <p:sldId id="332" r:id="rId20"/>
    <p:sldId id="330" r:id="rId21"/>
    <p:sldId id="342" r:id="rId22"/>
    <p:sldId id="343" r:id="rId23"/>
    <p:sldId id="344" r:id="rId24"/>
    <p:sldId id="345" r:id="rId25"/>
    <p:sldId id="340" r:id="rId26"/>
    <p:sldId id="336" r:id="rId27"/>
    <p:sldId id="337" r:id="rId28"/>
    <p:sldId id="338" r:id="rId29"/>
    <p:sldId id="339" r:id="rId30"/>
    <p:sldId id="349" r:id="rId31"/>
    <p:sldId id="26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31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3" autoAdjust="0"/>
    <p:restoredTop sz="77632" autoAdjust="0"/>
  </p:normalViewPr>
  <p:slideViewPr>
    <p:cSldViewPr snapToGrid="0">
      <p:cViewPr varScale="1">
        <p:scale>
          <a:sx n="58" d="100"/>
          <a:sy n="58" d="100"/>
        </p:scale>
        <p:origin x="17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8158E-EBDA-4116-B1D6-C58F7B6ACD3D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C532F-5091-4B26-8D64-F88CB1FF8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4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532F-5091-4B26-8D64-F88CB1FF88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0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532F-5091-4B26-8D64-F88CB1FF88F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27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532F-5091-4B26-8D64-F88CB1FF88F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72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C532F-5091-4B26-8D64-F88CB1FF88F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87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3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4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4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0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87CE-3B95-4E06-8C23-72A2268F6CA0}" type="datetimeFigureOut">
              <a:rPr lang="ru-RU" smtClean="0"/>
              <a:t>18.06.2020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5B91-3183-43F2-8D57-8731625F7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5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3" name="Прямоугольник 2"/>
          <p:cNvSpPr/>
          <p:nvPr/>
        </p:nvSpPr>
        <p:spPr>
          <a:xfrm>
            <a:off x="4448514" y="1690688"/>
            <a:ext cx="36318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спортивные                                                        </a:t>
            </a:r>
          </a:p>
          <a:p>
            <a:pPr algn="ctr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674"/>
            <a:ext cx="12192000" cy="687567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2" y="2821716"/>
            <a:ext cx="10387455" cy="349018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67102" y="-1767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«О, спорт, ты – мир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звучит по всей планете,                                                                                                   « О, спорт, ты – жизнь!» – поёт нам вольный ветер,                                                                                                          Спорт – сила духа, совершенство тела.                                                                                                                                                                                 Спорт без границ, и нет ему предела!                                                                                                                            Бросая вызов, времени, пространству,                                                                                                                                Он нас зовёт с волною состязаться,                                                                                                                                     Быстрее ветра, как на крыльях мчаться,                                                                                                                               И перед трудной целью не сдаваться!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5" y="-24376"/>
            <a:ext cx="12211005" cy="6790936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7" t="42394" r="5341" b="8483"/>
          <a:stretch/>
        </p:blipFill>
        <p:spPr>
          <a:xfrm>
            <a:off x="599079" y="2372820"/>
            <a:ext cx="5007174" cy="3818774"/>
          </a:xfrm>
          <a:prstGeom prst="rect">
            <a:avLst/>
          </a:prstGeom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7" r="45524"/>
          <a:stretch/>
        </p:blipFill>
        <p:spPr>
          <a:xfrm>
            <a:off x="6308326" y="2372820"/>
            <a:ext cx="5181600" cy="380414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641558" y="365125"/>
            <a:ext cx="51174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спешу на тренировку,                                                         в </a:t>
            </a:r>
            <a:r>
              <a:rPr lang="ru-RU" sz="2000" b="1" dirty="0" err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кимано</a:t>
            </a: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сражаюсь ловко.                                                         Чёрный пояс нужен мне,                                                           Ведь люблю я карате.</a:t>
            </a:r>
            <a:endParaRPr lang="ru-RU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5" y="-24376"/>
            <a:ext cx="12211005" cy="688237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19"/>
          <a:stretch/>
        </p:blipFill>
        <p:spPr>
          <a:xfrm>
            <a:off x="707365" y="462050"/>
            <a:ext cx="4365978" cy="5894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Объект 10"/>
          <p:cNvSpPr txBox="1">
            <a:spLocks/>
          </p:cNvSpPr>
          <p:nvPr/>
        </p:nvSpPr>
        <p:spPr>
          <a:xfrm>
            <a:off x="6434165" y="1329679"/>
            <a:ext cx="5181600" cy="286232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хожу на тренировки,                                                                                                                                Чтобы сильным стать и ловким.                                                                                               Пресс качаю, отжимаюсь,                                                                                                                                            Приседаю, наклоняюсь,                                                                                                                      Тренирую мышцы ног,                                                                                                                             Чтоб быстрее бегать мог,                                                                                                                                                Бегаю и прыгаю,                                                                        Тренажеры двигаю…                                                                                                                   Спорт – тяжёлая работа:                                                                                                                                       Майка мокрая от пота. </a:t>
            </a:r>
            <a:endParaRPr lang="ru-RU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308"/>
            <a:ext cx="12209014" cy="686970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26400" y="1825625"/>
            <a:ext cx="33274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8" y="465669"/>
            <a:ext cx="2758533" cy="573775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9" b="18684"/>
          <a:stretch/>
        </p:blipFill>
        <p:spPr>
          <a:xfrm>
            <a:off x="8260597" y="365124"/>
            <a:ext cx="3392949" cy="588464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4214548" y="1244219"/>
            <a:ext cx="5181600" cy="4351338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Кольца, лесенки, турник.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я привык.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Подтянусь, отожмусь,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канату заберусь.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мои – цепкие!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 мои – быстрые!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Тренируюсь каждый день.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Лазать, прыгать мне не лень.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на часок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 спортивный уголок.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 друзьями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Выполняйте вместе с нами!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92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4548" y="4995393"/>
            <a:ext cx="6096000" cy="36933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5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05" cy="67909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6" y="365125"/>
            <a:ext cx="3662731" cy="516944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81" y="610195"/>
            <a:ext cx="3477719" cy="579620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534547" y="1641356"/>
            <a:ext cx="35575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 нет путей коротких,                                                                                                                          И удач случайных нет.                                                                                                             Узнаем на тренировках                                                                                                                             Все мы формулу побед.                                                                                                                 Это стойкость и отвага,                                                                                                              Сила рук и зоркость глаз,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Это честь родного флага,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Окрыляющего нас.             </a:t>
            </a:r>
            <a:r>
              <a:rPr lang="ru-RU" b="1" dirty="0">
                <a:solidFill>
                  <a:srgbClr val="920000"/>
                </a:solidFill>
              </a:rPr>
              <a:t>        </a:t>
            </a:r>
            <a:r>
              <a:rPr lang="ru-RU" b="1" dirty="0">
                <a:solidFill>
                  <a:srgbClr val="C00000"/>
                </a:solidFill>
              </a:rPr>
              <a:t>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275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76"/>
            <a:ext cx="12192000" cy="67909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 b="9783"/>
          <a:stretch/>
        </p:blipFill>
        <p:spPr>
          <a:xfrm>
            <a:off x="343758" y="2834181"/>
            <a:ext cx="6199349" cy="347771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12" y="464431"/>
            <a:ext cx="4359991" cy="581332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2046954" y="439412"/>
            <a:ext cx="3857021" cy="23187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ребята боевые.                                                                                                                                                                                                   И под силу нам вполне                                                                                                                                                                        Все рекорды мировые                                                                                                                                                                                                      Подарить родной стране.                                                                                                                                                                                                   Мастерство с годами зреет.                                                                                                                                                                            И придет ваш звездный час.                                                                                                                                                                                      Ведь не зря, друзья, болеет                                                                                                                                                                      Наша Родина за нас.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0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5" y="-24376"/>
            <a:ext cx="12211005" cy="67909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896161"/>
            <a:ext cx="5181600" cy="12808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9" b="12797"/>
          <a:stretch/>
        </p:blipFill>
        <p:spPr>
          <a:xfrm>
            <a:off x="462235" y="710936"/>
            <a:ext cx="6623597" cy="532031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738239" y="1726063"/>
            <a:ext cx="39840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не любит ленивых, </a:t>
            </a: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Тех </a:t>
            </a: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быстро сдаётся, Ненадёжных, трусливых, </a:t>
            </a: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Он </a:t>
            </a: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ними смеётся . </a:t>
            </a:r>
            <a:b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Благосклонен он очень            </a:t>
            </a: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К </a:t>
            </a: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тем, кто духом силён.</a:t>
            </a:r>
            <a:b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 победу дарует                      Лишь выносливым он.</a:t>
            </a:r>
            <a:b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9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05" y="-24376"/>
            <a:ext cx="12211005" cy="679093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51517" y="2475798"/>
            <a:ext cx="5181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23692" b="6408"/>
          <a:stretch/>
        </p:blipFill>
        <p:spPr>
          <a:xfrm>
            <a:off x="4095171" y="621926"/>
            <a:ext cx="4181428" cy="415699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8292" y="1418029"/>
            <a:ext cx="3755146" cy="2115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нам плечи расправляет,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Силу, ловкость нам дает.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нам мышцы развивает,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рекорды нас зовет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418495" y="1370134"/>
            <a:ext cx="379251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повезло, у нас ведь лучший тренер,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учим дружно карате.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Удары, точность и приемы</a:t>
            </a:r>
            <a:b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повторяем и во сне.</a:t>
            </a:r>
          </a:p>
          <a:p>
            <a:endParaRPr lang="ru-RU" sz="2000" dirty="0" smtClean="0">
              <a:solidFill>
                <a:srgbClr val="920000"/>
              </a:solidFill>
            </a:endParaRPr>
          </a:p>
          <a:p>
            <a:pPr fontAlgn="base"/>
            <a:endParaRPr lang="ru-RU" sz="2000" dirty="0">
              <a:solidFill>
                <a:srgbClr val="920000"/>
              </a:solidFill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3719070" y="4951909"/>
            <a:ext cx="5920353" cy="1875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ru-RU" sz="8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8000" b="1" dirty="0" err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улыбкою</a:t>
            </a:r>
            <a:r>
              <a:rPr lang="ru-RU" sz="8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гордой стремлюсь я бороться,                                                                                                      И ежели снова мне враг попадётся                                                                                                             То в спину не бью я, душою я чист.                                                                                                  А почему? Ведь я- КАРАТИСТ.</a:t>
            </a:r>
            <a:br>
              <a:rPr lang="ru-RU" sz="80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b="1" dirty="0" smtClean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7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" y="0"/>
            <a:ext cx="12192001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10051" y="702341"/>
            <a:ext cx="4837704" cy="2600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спортом нужно подружиться.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тем, кто с ним еще не дружен.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вам он всем взбодриться.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для здоровья очень нужен.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для кого секрета нету,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дать всем людям спорт.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всем он на планете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Добиться сказочных высот.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9" y="1417182"/>
            <a:ext cx="3065172" cy="2298879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88" y="3673108"/>
            <a:ext cx="3775895" cy="2831922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12108" r="8999" b="14973"/>
          <a:stretch/>
        </p:blipFill>
        <p:spPr>
          <a:xfrm>
            <a:off x="8550706" y="1417181"/>
            <a:ext cx="3215845" cy="2298879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72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364"/>
            <a:ext cx="12192001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79" y="1481958"/>
            <a:ext cx="6234778" cy="467776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402097" y="757857"/>
            <a:ext cx="5218250" cy="3811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Гимнастика…  Гимнастка… Совершенство…                                                                                          Владение телом, трепетность души,                                                                                                          И красота струящегося жеста,                                                                                                                          И элементов трудных виражи!                                                                                                          До вздоха все отточены движенья.                                                                                            Сама – мила, прозрачна и легка;                                                                                                            Но сколько в ней, упорства и стремления,                                                                                                  И живости, и сил, и огонька!                                                                                                    Художницей рисуя на помосте                                                                                                                                                                                                                                                      Узор витиеватый дивных поз,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Она собой являет тонкий мостик                                                                                                                                                                                           Между реальным и страною грёз.                                                                                      Взлетают ввысь булавы, обруч, мячик,                                                                                                     И вензелем пленяет ленты взмах.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08"/>
            <a:ext cx="12192000" cy="687460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43" y="4053024"/>
            <a:ext cx="3311718" cy="248378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95" y="3532176"/>
            <a:ext cx="2934393" cy="219871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r="13514"/>
          <a:stretch/>
        </p:blipFill>
        <p:spPr>
          <a:xfrm>
            <a:off x="9008139" y="533402"/>
            <a:ext cx="2521874" cy="229552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6" t="44867" r="2594"/>
          <a:stretch/>
        </p:blipFill>
        <p:spPr>
          <a:xfrm>
            <a:off x="468393" y="523499"/>
            <a:ext cx="2799017" cy="229552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" name="Объект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5614" r="22926" b="37895"/>
          <a:stretch/>
        </p:blipFill>
        <p:spPr>
          <a:xfrm>
            <a:off x="519640" y="3359128"/>
            <a:ext cx="3329964" cy="237176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4" name="Текст 4"/>
          <p:cNvSpPr txBox="1">
            <a:spLocks/>
          </p:cNvSpPr>
          <p:nvPr/>
        </p:nvSpPr>
        <p:spPr>
          <a:xfrm>
            <a:off x="4369243" y="499260"/>
            <a:ext cx="4217883" cy="2139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здоровьем дружен спорт.                                                                                                                                                                                            Стадион, бассейны, корт,                                                                                                                                                                                                              зал, каток – везде вам рады.                                                                                                                                                                                                                         За старание в награду                                                                                                                                                                                                                                          Будут кубки и рекорды,                                                                                                                                                                                                                                                 Станут мышцы ваши тверды.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" y="0"/>
            <a:ext cx="12192001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6" y="319406"/>
            <a:ext cx="4478923" cy="597189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40388" y="90323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и умеет всё                                                                                                                                         Мой любимый тренер                                                                                                                                       Мы общаемся легко                                                                                                                                                       Без обид и трений.                                                                                                            Благодарна я ему                                                                                                                                                                                              За свою сноровку.                                                                                                                                С сердцем радостным иду                                                                                                           Я на тренировку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68862" y="329574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в спортивных тренировках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Развиваем быстроту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выносливость, и ловкость,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движений красоту.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силой и сноровкой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мускул задышал,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Приходи на тренировку,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не в гости к нам в спортзал.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C:\Users\%D0%9B%D1%8E%D0%B1%D0%B0\Desktop\s1200 (6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3003" y="-116566"/>
            <a:ext cx="12191999" cy="69137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74905" y="355652"/>
            <a:ext cx="6096000" cy="470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расту достойной сменой                                                                                                          Всем известнейшим спортсменам.                                                                                                                      Я вынослив и здоров,                                                                                                                  Мой ответ: всегда готов!                                                                                                                Я готов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поотжиматься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                                                                                                                 Приседать и кувыркаться.                                                                                                         Подтянуться я могу,                                                                                                                Обогнать всех на бегу.                                                                                                                        И в футбол, в хоккей сыграть.                                                                                                         И на брусьях полетать.                                                                                                               Спорт – мой самый лучший друг                                                                                             Удивляю всех вокруг                                                                                                                               Я энергией своей.                                                                                                                         Нет вокруг меня бодрей!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9" y="658723"/>
            <a:ext cx="2902058" cy="290205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Объект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517">
            <a:off x="887405" y="3653825"/>
            <a:ext cx="2156379" cy="2449141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3281">
            <a:off x="8647637" y="912168"/>
            <a:ext cx="2414206" cy="1810654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922" y="3133668"/>
            <a:ext cx="3369636" cy="298537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242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C:\Users\%D0%9B%D1%8E%D0%B1%D0%B0\Desktop\s1200 (6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1376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45129" y="1600331"/>
            <a:ext cx="4433454" cy="5599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не   учусь в спортивной школе.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Тренирую силу воли —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дождь, и ветер, и мороз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Выхожу я бегать кросс.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зря не зазнаваться,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тренироваться —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Бегать, прыгать, мяч катать,—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Чемпионом можно стать!</a:t>
            </a:r>
          </a:p>
          <a:p>
            <a:pPr>
              <a:lnSpc>
                <a:spcPct val="100000"/>
              </a:lnSpc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>
          <a:xfrm>
            <a:off x="5824579" y="449970"/>
            <a:ext cx="5529221" cy="585453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25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C:\Users\%D0%9B%D1%8E%D0%B1%D0%B0\Desktop\s1200 (6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13769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2" y="614507"/>
            <a:ext cx="7404966" cy="555372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423563" y="628362"/>
            <a:ext cx="4710545" cy="581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бегом наслаждаюсь,                                                                                     Бегу, бегу, бегу!                                                                                                                Земли едва касаюсь,                                                                                                                      Как будто я лечу!                                                                                                Свободные движенья,                                                                                                   Мне дышится легко!                                                                                                 В отличном настроенье                                                                                                    Бегу я далеко.                                                                                                      Мне горизонт маячит,                                                                                              И солнце с высоты,                                                                                     Желая мне удачи,                                                                                                 Льет теплые лучи!                                                                                              И наполняет силой                                                                                           Меня волшебный бег.                                                                                   Какой же я счастливый –                                                                       Бегущий человек!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989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C:\Users\%D0%9B%D1%8E%D0%B1%D0%B0\Desktop\s1200 (6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137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09625" y="6318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в каждой семье трудовые заботы,                                                                                                                                                                            Есть общие радости, общий успех!                                                                                                                                                                                             Есть достиженья, конечно, и  в спорте,                                                                                                      Мы поздравляем их всех.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r="8904" b="8277"/>
          <a:stretch/>
        </p:blipFill>
        <p:spPr>
          <a:xfrm>
            <a:off x="714375" y="2486025"/>
            <a:ext cx="5027146" cy="402670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Объект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275"/>
          <a:stretch/>
        </p:blipFill>
        <p:spPr>
          <a:xfrm>
            <a:off x="6219825" y="2486025"/>
            <a:ext cx="5302079" cy="402670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849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9"/>
            <a:ext cx="12192000" cy="6833931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87786" y="533218"/>
            <a:ext cx="4147868" cy="2636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знать должны об этом:                                                                                                                         Нужен спорт не только летом,                                                                                                                        Также осенью, весной,                                                                                                                                                                И, конечно же, зимой!                                                                                                                                                                                               Есть много зимних видов спорта,                                                            От лыж, коньков, до  сноуборда.                                                                                 И мороз пусть не пугает,                                                                    А лишь здоровье закаляет!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9" t="58420" r="725" b="3685"/>
          <a:stretch/>
        </p:blipFill>
        <p:spPr>
          <a:xfrm>
            <a:off x="568876" y="3815111"/>
            <a:ext cx="2855967" cy="2701303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3" t="35615" r="6404" b="2806"/>
          <a:stretch/>
        </p:blipFill>
        <p:spPr>
          <a:xfrm>
            <a:off x="4161720" y="3815110"/>
            <a:ext cx="3917274" cy="2701304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0" r="75044"/>
          <a:stretch/>
        </p:blipFill>
        <p:spPr>
          <a:xfrm>
            <a:off x="9037432" y="3815110"/>
            <a:ext cx="2546248" cy="2701304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Объект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34871" r="16546" b="5046"/>
          <a:stretch/>
        </p:blipFill>
        <p:spPr>
          <a:xfrm>
            <a:off x="8185624" y="572094"/>
            <a:ext cx="3398056" cy="2694992"/>
          </a:xfrm>
          <a:prstGeom prst="rect">
            <a:avLst/>
          </a:prstGeom>
          <a:ln w="76200"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796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2209"/>
            <a:ext cx="12192001" cy="699020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2633" y="4941222"/>
            <a:ext cx="11909368" cy="1694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Берёзки в инее и ёлки,                                                                                    Но вот последнее усилье,                                                                                                                                               Дрожат снежинки на иголках,                                                                      И за спиною будто. Но                                                                      И бесконечная лыжня,                                                                                  Финиш – вот он: ближе, ближе…                                                                    И деревянных два коня,                                                                                Теперь мы знаем всё о лыжах.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9" y="493320"/>
            <a:ext cx="2980501" cy="398877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85" y="365125"/>
            <a:ext cx="3368331" cy="324937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515" y="493320"/>
            <a:ext cx="2980501" cy="398877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47999" y="4482094"/>
            <a:ext cx="8872451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519198" y="3850522"/>
            <a:ext cx="3751218" cy="1662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палки лыжные мелькают,-                                                                                                                                                                                     Быстрей бежать нам помогают:                                                                                                                                   Пусть далеко ещё до лета –                                                                                                                                            Сейчас на лыжах эстафета.                                                                                                                             А может,  даже марафон –                                                                                                                                                       Не каждому даётся он.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9"/>
            <a:ext cx="12192000" cy="683393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683" y="383239"/>
            <a:ext cx="5081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жизни значит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 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 твердит мне об этом и мама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семье мы со спортом дружны.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состязания очень нужны.</a:t>
            </a:r>
          </a:p>
        </p:txBody>
      </p:sp>
      <p:pic>
        <p:nvPicPr>
          <p:cNvPr id="7" name="Picture 2" descr="hd_img_93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1075"/>
            <a:ext cx="4212553" cy="452988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7618"/>
          <a:stretch/>
        </p:blipFill>
        <p:spPr>
          <a:xfrm>
            <a:off x="6412042" y="592279"/>
            <a:ext cx="5222275" cy="356373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9" name="Объект 3"/>
          <p:cNvSpPr txBox="1">
            <a:spLocks/>
          </p:cNvSpPr>
          <p:nvPr/>
        </p:nvSpPr>
        <p:spPr>
          <a:xfrm>
            <a:off x="7407947" y="4351507"/>
            <a:ext cx="5181600" cy="31308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спортивная семья -                                             Папа, мамочка и я.                                                        Никогда не унываем,                                                      И всегда мы побеждаем!                                              Папа, мама и я –                                                        Очень дружная семья!                                              Друг за друга мы горой –                                                     на пути у нас не стой!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4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"/>
            <a:ext cx="12192000" cy="683393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7008" y="963168"/>
            <a:ext cx="10146792" cy="727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спортивный гордо                              Нам смелым, и сильным, и ловким                         Вступает в свои права                                          Со спортом всегда по пути,                                                                                            Солнцем улыбки доброй                                      Нам смелым, и сильным, и ловким                                                                                                                         Встречает его детвора                                           Быть надо всегда впереди!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0"/>
          <a:stretch/>
        </p:blipFill>
        <p:spPr>
          <a:xfrm>
            <a:off x="372270" y="2015064"/>
            <a:ext cx="5324768" cy="413969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7001"/>
          <a:stretch/>
        </p:blipFill>
        <p:spPr>
          <a:xfrm>
            <a:off x="6280404" y="2037272"/>
            <a:ext cx="5315426" cy="413969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410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9"/>
            <a:ext cx="12192000" cy="6833931"/>
          </a:xfrm>
        </p:spPr>
      </p:pic>
      <p:sp>
        <p:nvSpPr>
          <p:cNvPr id="6" name="Прямоугольник 5"/>
          <p:cNvSpPr/>
          <p:nvPr/>
        </p:nvSpPr>
        <p:spPr>
          <a:xfrm>
            <a:off x="687920" y="8186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Пересилить себя и чего-то добиться,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жизни любому должно пригодиться.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поможет любому выносливым быть.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Силу духа способен он всем укрепить.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>
          <a:xfrm>
            <a:off x="558812" y="2828038"/>
            <a:ext cx="4879742" cy="354167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82" y="417397"/>
            <a:ext cx="5694658" cy="320324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5669280" y="3901084"/>
            <a:ext cx="63144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ленитесь, весь день проводите в движенье.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поможет легко вам всем снять напряженье.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Подружитесь вы с ним- благодарность вас ждет.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к победам вас спорт так легко приведет.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>
          <a:xfrm>
            <a:off x="0" y="-13922"/>
            <a:ext cx="12192000" cy="6869646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14" y="1027906"/>
            <a:ext cx="6156848" cy="4739205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17621" y="144999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спорта есть в мире,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всем вам,                                                                      Он кажется прост, но это обман.                                                                    И тот, кто вам скажет,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что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плавать легко,                                                              Поверьте, не знает совсем ничего.                                                            Здесь нужно стараться и верить в себя,                                                       В воде ускоряться, сил не щадя,                                                  Спортивную злость в себе развивать,                                                     К победам стремиться и их достигать.                                                        Терпеть и бороться, о боли забыв,                                                                    И выиграть свой главный,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важнейший заплыв.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674"/>
            <a:ext cx="12192000" cy="6875673"/>
          </a:xfrm>
        </p:spPr>
      </p:pic>
      <p:sp>
        <p:nvSpPr>
          <p:cNvPr id="3" name="Прямоугольник 2"/>
          <p:cNvSpPr/>
          <p:nvPr/>
        </p:nvSpPr>
        <p:spPr>
          <a:xfrm>
            <a:off x="3353229" y="1518954"/>
            <a:ext cx="74683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«Гимнастика, физические упражнения, ходьба должны                                                                     прочно войти в повседневный быт каждого, кто хочет                                                                         сохранить работоспособность, здоровье, полноценную                                                                                 и радостную жизнь»                                                                                                                                                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Гиппократ.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23116" r="46117" b="24311"/>
          <a:stretch/>
        </p:blipFill>
        <p:spPr>
          <a:xfrm>
            <a:off x="405749" y="1080655"/>
            <a:ext cx="2223240" cy="174605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9" t="48070" r="3416" b="6140"/>
          <a:stretch/>
        </p:blipFill>
        <p:spPr>
          <a:xfrm>
            <a:off x="405749" y="3773977"/>
            <a:ext cx="2222095" cy="161101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06" y="4606808"/>
            <a:ext cx="2377353" cy="17830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2" b="4429"/>
          <a:stretch/>
        </p:blipFill>
        <p:spPr>
          <a:xfrm>
            <a:off x="3353229" y="4606808"/>
            <a:ext cx="2851486" cy="17830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68070" r="71140" b="4035"/>
          <a:stretch/>
        </p:blipFill>
        <p:spPr>
          <a:xfrm>
            <a:off x="9437147" y="4606808"/>
            <a:ext cx="2220357" cy="17830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8728364" y="1825625"/>
            <a:ext cx="2625436" cy="18319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7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873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56690" y="1833651"/>
            <a:ext cx="4771696" cy="2338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– это жизнь.                                                      Это лёгкость движенья.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вызывает у всех уваженье.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продвигает всех вверх и вперёд.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Бодрость, здоровье он всем придаёт.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кто активен и кто не ленится, 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со спортом легко подружиться.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"/>
            <a:ext cx="12192000" cy="6851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341894" y="1681163"/>
            <a:ext cx="3013493" cy="823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18947" b="6847"/>
          <a:stretch/>
        </p:blipFill>
        <p:spPr>
          <a:xfrm>
            <a:off x="488700" y="547008"/>
            <a:ext cx="3291560" cy="372733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Объект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17706" r="15672" b="7757"/>
          <a:stretch/>
        </p:blipFill>
        <p:spPr>
          <a:xfrm>
            <a:off x="3267856" y="3339454"/>
            <a:ext cx="2383023" cy="320421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1" b="8161"/>
          <a:stretch/>
        </p:blipFill>
        <p:spPr>
          <a:xfrm>
            <a:off x="8554018" y="486135"/>
            <a:ext cx="3196794" cy="344773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12000" b="25186"/>
          <a:stretch/>
        </p:blipFill>
        <p:spPr>
          <a:xfrm>
            <a:off x="6559416" y="3339455"/>
            <a:ext cx="2515672" cy="320421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47178" y="1121771"/>
            <a:ext cx="3511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 лесенке спустились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бассейне очутились.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Плавать учимся сейчас,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смотрите, не до вас.</a:t>
            </a:r>
          </a:p>
        </p:txBody>
      </p:sp>
    </p:spTree>
    <p:extLst>
      <p:ext uri="{BB962C8B-B14F-4D97-AF65-F5344CB8AC3E}">
        <p14:creationId xmlns:p14="http://schemas.microsoft.com/office/powerpoint/2010/main" val="21352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6920706"/>
          </a:xfrm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1"/>
          <a:stretch/>
        </p:blipFill>
        <p:spPr>
          <a:xfrm>
            <a:off x="838200" y="2043662"/>
            <a:ext cx="4433212" cy="4200421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3"/>
          <a:stretch/>
        </p:blipFill>
        <p:spPr>
          <a:xfrm>
            <a:off x="6810405" y="2043662"/>
            <a:ext cx="4543395" cy="4191889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1282262" y="365125"/>
            <a:ext cx="10289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все мы стили:                                           О разрядах мы мечтаем.                                                                                                                                                                                             Брасс и кроль, дельфин и спину.                           Видя цель, плывём мы к ней,                                                                                                                                                                                    Мы бассейн наш полюбили                                   Обогнуть весь мир желаем                                                                                                                                                                      Как вторую половину.                                             Поскорее, поскорей.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"/>
            <a:ext cx="12192000" cy="6851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" y="809958"/>
            <a:ext cx="3565224" cy="475363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28" y="809958"/>
            <a:ext cx="3643329" cy="4857772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08943" y="1388239"/>
            <a:ext cx="39741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Плаванье – это прекраснейший доктор.                                                         Оно позволяет нам не болеть.                                                               Плаванье действует,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как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витамины,                                                                И повышает иммунитет.                                                                                          В воде человек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организм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закалит,                                                       Сосуды и сердце своё укрепит,                                                                                   Он будет и сильным,                                                  и стройным всегда,                                                               И в этом поможет вам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только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вода.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"/>
            <a:ext cx="12192000" cy="6851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93" y="429276"/>
            <a:ext cx="4504420" cy="6005893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79621" y="1569851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плаванья навык необходим                                                                                                                                                                                                                                                                           И маленьким детям , и даже большим,                                                                                                                                                                                                                                           Ведь это залог безопасности всех,                                                                                                                                                                                                                                                                Ведь это здоровье, радость, успех.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В воде человек организм укрепит,                                                                                                                                                                                                                                                             Он будет и сильным, и стройным всегда,                                                                                                                                                                                                                                                                 И в этом поможет вам только вода.                                                                                                                                                                                                                                                   Давайте же плавать учиться,                                                                                                                                                                                                                                                                                Нырять и в воде веселиться.                                                                                                                                                                                                                                                 Пусть в жизни везде и всегда                                                                                                                                                                                                                                                                       Вам радость приносит вода.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0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8"/>
            <a:ext cx="12192000" cy="6851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/>
          <a:stretch/>
        </p:blipFill>
        <p:spPr>
          <a:xfrm>
            <a:off x="580090" y="837532"/>
            <a:ext cx="3536429" cy="512886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24" y="885658"/>
            <a:ext cx="3846648" cy="512886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03832" y="1027906"/>
            <a:ext cx="33049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Плаванью нужно                                                      долго учиться,                                                                                                                                                                                      Характер и волю                                              свои проявлять.                                                                                                                                                                                                                         И тот, кто борьбы                                                ничуть не боится,                                                                                                                                                                                                    На пьедестале                                           будет стоять.                                                                                                                                                                                                                                     Плаванье –  это                             прекраснейший доктор.                                                                                                                                                                                                               Оно позволяет                                                       нам не болеть.                                                                                                                                                                                                             Плаванье действует,                                            как витамины,                                                                                                                                                                                                                   И повышает иммунитет.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9"/>
            <a:ext cx="12192000" cy="685155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10" name="Объект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53"/>
          <a:stretch/>
        </p:blipFill>
        <p:spPr>
          <a:xfrm>
            <a:off x="2930579" y="2094668"/>
            <a:ext cx="6016571" cy="410514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89363" y="46544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Плаванье, кстати, нас многому учит,                                   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 силу и дух развивает.                                                                                                                  И никогда пловец не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отступит,                                                                 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потому побеждает.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1203</Words>
  <Application>Microsoft Office PowerPoint</Application>
  <PresentationFormat>Широкоэкранный</PresentationFormat>
  <Paragraphs>65</Paragraphs>
  <Slides>31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      ! </vt:lpstr>
      <vt:lpstr>       </vt:lpstr>
      <vt:lpstr>       </vt:lpstr>
      <vt:lpstr>       </vt:lpstr>
      <vt:lpstr>      ! </vt:lpstr>
      <vt:lpstr>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Люба</dc:creator>
  <cp:lastModifiedBy>Люба</cp:lastModifiedBy>
  <cp:revision>122</cp:revision>
  <dcterms:created xsi:type="dcterms:W3CDTF">2020-06-05T19:46:40Z</dcterms:created>
  <dcterms:modified xsi:type="dcterms:W3CDTF">2020-06-18T05:04:48Z</dcterms:modified>
</cp:coreProperties>
</file>