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F237B-A625-4FA4-A0EF-8EEE326BA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4E4442-D361-4AAD-B31A-0D25F4271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FA979-2882-43F5-AB93-FD4E850A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F06BD-DB18-4129-A940-C17937A4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CAC6A-3E06-466E-90E5-AD31490F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5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0CA58-B3D5-459E-A7F7-40FFDFCE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08151C-8196-4D1C-9C77-5B4BB118E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EE9F6-F467-4E84-B0AE-9F72CBAA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25D0B-4B97-4FAA-8B37-39DF4F8B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08816-7117-495C-825C-80C1208A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5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7818D8-75B1-4A64-9555-61F6B1594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11C6-0EB8-436F-979A-9BEE5011B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C35F-07B3-4AF7-85EA-062669DE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3A2C3-1CE5-4CBE-AD5D-83140156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851FB-518C-489C-910F-450AF26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95287-B8EF-4D79-BDCD-09D4E296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43D7-BBA4-4DB5-8FBA-77ADDD963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93F06-F82A-47F0-A286-772F32D9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CF26B-3CCC-49E3-99DB-F16719A0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958CA-B0C7-4256-93B9-A7F2004C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6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B3D56-29C9-4442-B0F0-DA600A65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76150-AD84-4322-8AB2-A26C5EAF5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B8389-E18C-4893-83ED-E89AB6A0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7AE71-BD2B-4C98-8658-59195E297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52875-335F-4FFE-8B63-230B970B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67D8B-25EF-4F38-931F-E8466D31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2E317-1252-4B3B-9736-30C334BEF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B64BE6-03C6-419D-A822-B6C183DD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D92AC3-DFE9-4938-9C0A-97792ABD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6FD24D-D420-4C14-A12C-0AF5AB55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A99A1-07CF-43AE-98BB-3D9A447A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0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7D016-DE6D-404E-90B0-8EA3A55E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A18A60-AC13-44E4-B6B8-60D661C22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A881DE-2DD6-4D0A-B581-8EF58C868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3AFF66-96AA-4A09-9692-31704CF9B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4555C8-0A1D-4172-B316-B2933F948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B5B0F5-037B-4C8A-924D-3C462F98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3EC61D-2233-446D-B8FF-5D065963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D5A9B0-D98D-41F4-AECD-D0A1EC2C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6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B8521-EA71-45E8-B80C-3831387D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AF68C9-6D4D-49C1-8971-A3806EBE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9F3BB5-3A77-4379-88AB-1D2A77AD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3AB6BA-9AB3-4C71-B381-BC39B5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5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9CBE17-A50F-48DE-A237-67F4CA04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4F1074-B9EF-488F-8FE3-0163F14C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B99386-BE55-4975-8901-04A7A781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D784F-B0BB-4C2E-8983-E0215F2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18627-F81A-4549-BFC2-116B58F42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5CA4A-4279-4635-A664-45D46A274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1F46C0-528C-4A8B-862E-8F870DB7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1C660-F97D-44B9-97DD-33FCDE7D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E2CAC2-8912-414C-92B3-0C023BF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6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78B00-D9AE-47C2-A8EE-654035BD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ACBE4C-F9B4-4774-A999-A84A63BF8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C329DF-8D81-466C-B9D5-97EDD2900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63A2B-17A5-4A20-AA23-C35EA142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1E7C26-534A-4EF5-9336-5DD8EFCD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20ED9F-2F4B-4193-AD20-6AC11CE0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1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0D6D0-FF38-4F40-9E46-38E2AF3F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6777D9-2610-49F4-88F1-E12DBD2E3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F20DA-5413-4C9B-B5F9-636A57DA34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82C3F-A7AC-45C1-87E2-999104F98D8E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D5D33E-BD99-4FB2-AE5F-C1EC8A73C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ED7CD-7F15-4E70-864B-339194C2F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FB640-26C3-473E-BC36-C47012D8B7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6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4A90B-DCD0-4599-81F6-94444059B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 для презентации физкультура - фото и картинки abrakadabra.fun">
            <a:extLst>
              <a:ext uri="{FF2B5EF4-FFF2-40B4-BE49-F238E27FC236}">
                <a16:creationId xmlns:a16="http://schemas.microsoft.com/office/drawing/2014/main" id="{3DF5E450-0FD8-4AB2-934D-5E0DA822D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8" b="1"/>
          <a:stretch/>
        </p:blipFill>
        <p:spPr bwMode="auto">
          <a:xfrm>
            <a:off x="0" y="-253218"/>
            <a:ext cx="12192000" cy="70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C908C9-1151-461A-8FDA-7A0983AB4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943243"/>
            <a:ext cx="9144000" cy="4135193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Участники Акции «Моя семья»</a:t>
            </a:r>
          </a:p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 в номинации </a:t>
            </a:r>
          </a:p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«Самая спортивная семья» </a:t>
            </a:r>
            <a:r>
              <a:rPr lang="ru-RU" sz="4800" b="1">
                <a:solidFill>
                  <a:schemeClr val="accent1">
                    <a:lumMod val="75000"/>
                  </a:schemeClr>
                </a:solidFill>
              </a:rPr>
              <a:t>семья Васягиных</a:t>
            </a:r>
          </a:p>
          <a:p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800" b="1" dirty="0">
                <a:solidFill>
                  <a:schemeClr val="accent1"/>
                </a:solidFill>
              </a:rPr>
              <a:t>МБДОУ «Детский сад №1 «Теремок» </a:t>
            </a:r>
          </a:p>
          <a:p>
            <a:r>
              <a:rPr lang="ru-RU" sz="2800" b="1" dirty="0">
                <a:solidFill>
                  <a:schemeClr val="accent1"/>
                </a:solidFill>
              </a:rPr>
              <a:t>г. Алатыря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174978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222C6-46C1-42EB-9A0F-F31536A2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физкультура - фото и картинки abrakadabra.fun">
            <a:extLst>
              <a:ext uri="{FF2B5EF4-FFF2-40B4-BE49-F238E27FC236}">
                <a16:creationId xmlns:a16="http://schemas.microsoft.com/office/drawing/2014/main" id="{1CD394DD-6290-40F0-80BF-954C02E1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8" b="1"/>
          <a:stretch/>
        </p:blipFill>
        <p:spPr bwMode="auto">
          <a:xfrm flipH="1">
            <a:off x="0" y="0"/>
            <a:ext cx="12192000" cy="70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507D8C4-9A29-4E6F-8334-A563BA14B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42" y="4101599"/>
            <a:ext cx="3198812" cy="2399109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D258B6-6105-47E2-BA20-2EDD08E05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17330" r="14623" b="4154"/>
          <a:stretch/>
        </p:blipFill>
        <p:spPr>
          <a:xfrm>
            <a:off x="4102951" y="615348"/>
            <a:ext cx="3356250" cy="27145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2C5449-D96D-4AB7-9EF1-759917A8B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1" b="14425"/>
          <a:stretch/>
        </p:blipFill>
        <p:spPr>
          <a:xfrm>
            <a:off x="238082" y="3960450"/>
            <a:ext cx="3812678" cy="28143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17C6B9-903B-4C43-853A-8377CC3CE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82" b="14256"/>
          <a:stretch/>
        </p:blipFill>
        <p:spPr>
          <a:xfrm>
            <a:off x="364323" y="211412"/>
            <a:ext cx="3560195" cy="3537627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78684B2F-1E4F-4803-A315-549FC337175C}"/>
              </a:ext>
            </a:extLst>
          </p:cNvPr>
          <p:cNvSpPr/>
          <p:nvPr/>
        </p:nvSpPr>
        <p:spPr>
          <a:xfrm>
            <a:off x="1159940" y="1367554"/>
            <a:ext cx="1498853" cy="2061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64C0A02-92C2-4C32-B623-812D1B96C261}"/>
              </a:ext>
            </a:extLst>
          </p:cNvPr>
          <p:cNvSpPr/>
          <p:nvPr/>
        </p:nvSpPr>
        <p:spPr>
          <a:xfrm>
            <a:off x="5231514" y="1027906"/>
            <a:ext cx="899163" cy="1528247"/>
          </a:xfrm>
          <a:prstGeom prst="ellipse">
            <a:avLst/>
          </a:prstGeom>
          <a:noFill/>
          <a:ln w="1492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1FF6BF-2119-48E2-B333-8792B9DE2B9A}"/>
              </a:ext>
            </a:extLst>
          </p:cNvPr>
          <p:cNvSpPr/>
          <p:nvPr/>
        </p:nvSpPr>
        <p:spPr>
          <a:xfrm>
            <a:off x="5856849" y="4879734"/>
            <a:ext cx="478302" cy="12170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15B76-97DB-4B9C-859A-42B047131FF1}"/>
              </a:ext>
            </a:extLst>
          </p:cNvPr>
          <p:cNvSpPr txBox="1"/>
          <p:nvPr/>
        </p:nvSpPr>
        <p:spPr>
          <a:xfrm>
            <a:off x="7637634" y="1255909"/>
            <a:ext cx="26421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До чего же у меня </a:t>
            </a:r>
          </a:p>
          <a:p>
            <a:r>
              <a:rPr lang="ru-RU" b="1" dirty="0">
                <a:solidFill>
                  <a:schemeClr val="accent1"/>
                </a:solidFill>
              </a:rPr>
              <a:t>И спортивная семья!</a:t>
            </a:r>
          </a:p>
          <a:p>
            <a:r>
              <a:rPr lang="ru-RU" b="1" dirty="0">
                <a:solidFill>
                  <a:schemeClr val="accent1"/>
                </a:solidFill>
              </a:rPr>
              <a:t>Каждый ведь старается, 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Спортом занимается.</a:t>
            </a:r>
          </a:p>
          <a:p>
            <a:endParaRPr lang="ru-RU" b="1" dirty="0">
              <a:solidFill>
                <a:schemeClr val="accent1"/>
              </a:solidFill>
            </a:endParaRPr>
          </a:p>
          <a:p>
            <a:r>
              <a:rPr lang="ru-RU" b="1" dirty="0">
                <a:solidFill>
                  <a:schemeClr val="accent1"/>
                </a:solidFill>
              </a:rPr>
              <a:t>Папа – главный наш спортсмен!</a:t>
            </a:r>
          </a:p>
          <a:p>
            <a:r>
              <a:rPr lang="ru-RU" b="1" dirty="0">
                <a:solidFill>
                  <a:schemeClr val="accent1"/>
                </a:solidFill>
              </a:rPr>
              <a:t>Он везде у нас успел.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Плавал, бегал и катался,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Разным спортом занимался.</a:t>
            </a:r>
          </a:p>
        </p:txBody>
      </p:sp>
    </p:spTree>
    <p:extLst>
      <p:ext uri="{BB962C8B-B14F-4D97-AF65-F5344CB8AC3E}">
        <p14:creationId xmlns:p14="http://schemas.microsoft.com/office/powerpoint/2010/main" val="11966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CC78F-71ED-43CD-8B45-EB4DC2F5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физкультура - фото и картинки abrakadabra.fun">
            <a:extLst>
              <a:ext uri="{FF2B5EF4-FFF2-40B4-BE49-F238E27FC236}">
                <a16:creationId xmlns:a16="http://schemas.microsoft.com/office/drawing/2014/main" id="{69225059-6D9A-4090-9F55-12924B5F3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4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3424A6-640F-48C0-BC2C-F717FDE31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766" y="782505"/>
            <a:ext cx="3740904" cy="2493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E3EB19-CE82-45F7-A024-0B93FAC94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b="16784"/>
          <a:stretch/>
        </p:blipFill>
        <p:spPr>
          <a:xfrm>
            <a:off x="4710334" y="4029430"/>
            <a:ext cx="3151164" cy="27153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E797DC-638B-451B-BE7B-B41749657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3" y="3776540"/>
            <a:ext cx="3957680" cy="296826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0512D131-F070-486A-9E23-B1810BB515C0}"/>
              </a:ext>
            </a:extLst>
          </p:cNvPr>
          <p:cNvSpPr/>
          <p:nvPr/>
        </p:nvSpPr>
        <p:spPr>
          <a:xfrm>
            <a:off x="9198631" y="4391873"/>
            <a:ext cx="478302" cy="12170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3D398-53F2-4CFC-AD9B-91E25C389C80}"/>
              </a:ext>
            </a:extLst>
          </p:cNvPr>
          <p:cNvSpPr txBox="1"/>
          <p:nvPr/>
        </p:nvSpPr>
        <p:spPr>
          <a:xfrm>
            <a:off x="2194560" y="1591046"/>
            <a:ext cx="30526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Мама старается тоже, как может.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И ей упражняться вовсе не сложно.</a:t>
            </a:r>
          </a:p>
          <a:p>
            <a:r>
              <a:rPr lang="ru-RU" b="1" dirty="0">
                <a:solidFill>
                  <a:schemeClr val="accent1"/>
                </a:solidFill>
              </a:rPr>
              <a:t>Дружит со спортом мама моя,</a:t>
            </a:r>
          </a:p>
          <a:p>
            <a:r>
              <a:rPr lang="ru-RU" b="1" dirty="0">
                <a:solidFill>
                  <a:schemeClr val="accent1"/>
                </a:solidFill>
              </a:rPr>
              <a:t>Поэтому в форме прекрасной она!</a:t>
            </a:r>
          </a:p>
          <a:p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5036B68-2AB1-44F8-AA40-0A58965C07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5324" r="41154"/>
          <a:stretch/>
        </p:blipFill>
        <p:spPr>
          <a:xfrm>
            <a:off x="8299938" y="365125"/>
            <a:ext cx="3469101" cy="32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AFE13-4216-4BE7-AD7A-F5107F49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физкультура - фото и картинки abrakadabra.fun">
            <a:extLst>
              <a:ext uri="{FF2B5EF4-FFF2-40B4-BE49-F238E27FC236}">
                <a16:creationId xmlns:a16="http://schemas.microsoft.com/office/drawing/2014/main" id="{695A6B95-F1CA-4F06-B8DC-67AF082C2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8" b="1"/>
          <a:stretch/>
        </p:blipFill>
        <p:spPr bwMode="auto">
          <a:xfrm flipH="1">
            <a:off x="-98474" y="-211385"/>
            <a:ext cx="12290474" cy="706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EB6E0E-5C02-450E-B749-4CA499605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" y="3964034"/>
            <a:ext cx="3477064" cy="260779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A2615E-2F6E-424D-9535-2128A31E9C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66975" r="2684" b="1948"/>
          <a:stretch/>
        </p:blipFill>
        <p:spPr>
          <a:xfrm>
            <a:off x="309489" y="130274"/>
            <a:ext cx="3213839" cy="34288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0DAD14-B6A0-4258-BE8A-34EA473B87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0" t="-369" r="22264" b="369"/>
          <a:stretch/>
        </p:blipFill>
        <p:spPr>
          <a:xfrm>
            <a:off x="4042702" y="130274"/>
            <a:ext cx="2326451" cy="34288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254C78-D353-4CB2-B752-E362EE726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03" y="3939979"/>
            <a:ext cx="4080426" cy="2712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2CF85D-9C8B-4AA0-A9C1-AF6C213FDB51}"/>
              </a:ext>
            </a:extLst>
          </p:cNvPr>
          <p:cNvSpPr txBox="1"/>
          <p:nvPr/>
        </p:nvSpPr>
        <p:spPr>
          <a:xfrm>
            <a:off x="6583680" y="893955"/>
            <a:ext cx="377014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Я и сестренка – спортивная пара,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Мы заниматься любим на славу.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Хотим всем на свете дать мы совет:</a:t>
            </a:r>
          </a:p>
          <a:p>
            <a:r>
              <a:rPr lang="ru-RU" sz="2800" b="1" dirty="0">
                <a:solidFill>
                  <a:schemeClr val="accent1"/>
                </a:solidFill>
              </a:rPr>
              <a:t>Дружите со спортом, </a:t>
            </a:r>
          </a:p>
          <a:p>
            <a:r>
              <a:rPr lang="ru-RU" sz="2800" b="1" dirty="0">
                <a:solidFill>
                  <a:schemeClr val="accent1"/>
                </a:solidFill>
              </a:rPr>
              <a:t>Живите без бед!!!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5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4AF18-8243-4AF3-8025-8B3859DA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физкультура - фото и картинки abrakadabra.fun">
            <a:extLst>
              <a:ext uri="{FF2B5EF4-FFF2-40B4-BE49-F238E27FC236}">
                <a16:creationId xmlns:a16="http://schemas.microsoft.com/office/drawing/2014/main" id="{59F26477-96C9-4DDB-B174-8200F9272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8" b="1"/>
          <a:stretch/>
        </p:blipFill>
        <p:spPr bwMode="auto">
          <a:xfrm>
            <a:off x="0" y="-253218"/>
            <a:ext cx="12192000" cy="70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994CCB05-1AC5-44A3-B2E2-BD3F617AD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54" y="98474"/>
            <a:ext cx="6302302" cy="6302302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4573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123</Words>
  <Application>Microsoft Office PowerPoint</Application>
  <PresentationFormat>Широкоэкранный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 Васягина</dc:creator>
  <cp:lastModifiedBy>Вероника Васягина</cp:lastModifiedBy>
  <cp:revision>10</cp:revision>
  <dcterms:created xsi:type="dcterms:W3CDTF">2024-01-25T11:44:27Z</dcterms:created>
  <dcterms:modified xsi:type="dcterms:W3CDTF">2024-01-25T13:27:01Z</dcterms:modified>
</cp:coreProperties>
</file>