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9" r:id="rId2"/>
    <p:sldId id="258" r:id="rId3"/>
    <p:sldId id="270" r:id="rId4"/>
    <p:sldId id="263" r:id="rId5"/>
    <p:sldId id="262" r:id="rId6"/>
    <p:sldId id="264" r:id="rId7"/>
    <p:sldId id="271" r:id="rId8"/>
    <p:sldId id="260" r:id="rId9"/>
    <p:sldId id="266" r:id="rId10"/>
    <p:sldId id="267" r:id="rId11"/>
    <p:sldId id="272" r:id="rId12"/>
    <p:sldId id="269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5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496A5-9825-44F3-879B-61B266787E89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0783F-175D-4D50-97DA-ACBDE0CCF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783F-175D-4D50-97DA-ACBDE0CCFF2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783F-175D-4D50-97DA-ACBDE0CCFF2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E627-8882-41B1-8AC1-7A6493E2D1C7}" type="datetimeFigureOut">
              <a:rPr lang="ru-RU" smtClean="0"/>
              <a:pPr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7F652-AE4F-408C-8DC2-A2E2D796A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8404178_020.frames.musplus.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072362" cy="579756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Развитие речи детей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посредством игровой деятельности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rgbClr val="0070C0"/>
                </a:solidFill>
              </a:rPr>
              <a:t>Воспитатель: 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  Новикова Светлана Сергеевна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5409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Подвижные игры нередко сопровождаются песнями, стихами, считалками, игровыми зачинами. Такие игры пополняют словарный запас, обогащают речь детей.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065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785926"/>
            <a:ext cx="8715468" cy="48577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Подвижная игра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«Мыши водят хоровод»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065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1500174"/>
            <a:ext cx="8786874" cy="507208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 сюжетно-ролевой игре развивается речевая активность детей.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DSC065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428736"/>
            <a:ext cx="8358246" cy="51435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4398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Формирование  умений детей отвечать на вопросы взрослого при рассматривании картины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DSC06559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785926"/>
            <a:ext cx="8643966" cy="49292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8404178_020.frames.musplus.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14348" y="928670"/>
            <a:ext cx="8215370" cy="50006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Известный всем нам писатель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err="1" smtClean="0">
                <a:solidFill>
                  <a:srgbClr val="0070C0"/>
                </a:solidFill>
              </a:rPr>
              <a:t>Джанни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Родари</a:t>
            </a:r>
            <a:r>
              <a:rPr lang="ru-RU" sz="3200" b="1" dirty="0" smtClean="0">
                <a:solidFill>
                  <a:srgbClr val="0070C0"/>
                </a:solidFill>
              </a:rPr>
              <a:t> утверждал,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что «именно в игре ребёнок свободно владеет речью, говорит то,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что думает, а не то, что надо.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Не поучать и обучать, а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играть с ним, фантазировать,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сочинять, придумывать – вот,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что необходимо ребёнку».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Задачи</a:t>
            </a:r>
            <a:r>
              <a:rPr lang="ru-RU" sz="4000" b="1" dirty="0">
                <a:solidFill>
                  <a:srgbClr val="FF0000"/>
                </a:solidFill>
              </a:rPr>
              <a:t> 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Содержимое 3" descr="1258404178_020.frames.musplus.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28860" y="1285860"/>
            <a:ext cx="57150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Задачи по  коммуникации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Развитие свободного общения со взрослыми и детьми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Развитие всех компонентов устной речи (формирование словаря, звуковая культура речи, грамматический строй речи, связная речь), практическое овладение речи.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Речевой </a:t>
            </a:r>
            <a:r>
              <a:rPr lang="ru-RU" b="1" smtClean="0">
                <a:solidFill>
                  <a:srgbClr val="FF0000"/>
                </a:solidFill>
              </a:rPr>
              <a:t>уголок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066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785926"/>
            <a:ext cx="8786842" cy="46434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Дидактические игры используются для решения всех задач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речевого развития</a:t>
            </a:r>
            <a:endParaRPr lang="ru-RU" dirty="0"/>
          </a:p>
        </p:txBody>
      </p:sp>
      <p:pic>
        <p:nvPicPr>
          <p:cNvPr id="3" name="Рисунок 2" descr="DSC063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785926"/>
            <a:ext cx="8929718" cy="4929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Дидактические игры –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широко распространенный метод словарной работы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" name="Рисунок 7" descr="DSC063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688" y="1928802"/>
            <a:ext cx="8715468" cy="4714920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развитии речи огромное значение имеют игры с дидактическими игрушками.</a:t>
            </a:r>
            <a:endParaRPr lang="ru-RU" dirty="0"/>
          </a:p>
        </p:txBody>
      </p:sp>
      <p:pic>
        <p:nvPicPr>
          <p:cNvPr id="5" name="Рисунок 4" descr="Изображение 4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643050"/>
            <a:ext cx="8429684" cy="4929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66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2786058"/>
            <a:ext cx="4661614" cy="3929066"/>
          </a:xfrm>
          <a:prstGeom prst="snip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066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1214422"/>
            <a:ext cx="4286248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5728"/>
            <a:ext cx="4643470" cy="24399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4000" b="1" dirty="0" smtClean="0">
                <a:solidFill>
                  <a:srgbClr val="FF0000"/>
                </a:solidFill>
              </a:rPr>
              <a:t>Игры</a:t>
            </a:r>
            <a:r>
              <a:rPr lang="ru-RU" sz="4000" dirty="0" smtClean="0">
                <a:solidFill>
                  <a:srgbClr val="FF0000"/>
                </a:solidFill>
              </a:rPr>
              <a:t> и упражнения для </a:t>
            </a:r>
            <a:r>
              <a:rPr lang="ru-RU" sz="4000" b="1" dirty="0" smtClean="0">
                <a:solidFill>
                  <a:srgbClr val="FF0000"/>
                </a:solidFill>
              </a:rPr>
              <a:t>развития</a:t>
            </a:r>
            <a:r>
              <a:rPr lang="ru-RU" sz="4000" dirty="0" smtClean="0">
                <a:solidFill>
                  <a:srgbClr val="FF0000"/>
                </a:solidFill>
              </a:rPr>
              <a:t> 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правильного </a:t>
            </a:r>
            <a:r>
              <a:rPr lang="ru-RU" sz="4000" b="1" dirty="0" smtClean="0">
                <a:solidFill>
                  <a:srgbClr val="FF0000"/>
                </a:solidFill>
              </a:rPr>
              <a:t>речевого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 </a:t>
            </a:r>
            <a:r>
              <a:rPr lang="ru-RU" sz="4000" b="1" dirty="0" smtClean="0">
                <a:solidFill>
                  <a:srgbClr val="FF0000"/>
                </a:solidFill>
              </a:rPr>
              <a:t>дыхания</a:t>
            </a:r>
            <a:r>
              <a:rPr lang="ru-RU" sz="4000" dirty="0" smtClean="0">
                <a:solidFill>
                  <a:srgbClr val="FF0000"/>
                </a:solidFill>
              </a:rPr>
              <a:t> у детей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2928934"/>
            <a:ext cx="4038600" cy="305435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0826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Развитие мелкой моторики, как средство развития речи детей </a:t>
            </a:r>
            <a:r>
              <a:rPr lang="ru-RU" sz="4000" b="1" dirty="0" smtClean="0"/>
              <a:t> </a:t>
            </a:r>
            <a:endParaRPr lang="ru-RU" sz="4000" dirty="0"/>
          </a:p>
        </p:txBody>
      </p:sp>
      <p:pic>
        <p:nvPicPr>
          <p:cNvPr id="10" name="Содержимое 9" descr="DSC0656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857752" y="1500174"/>
            <a:ext cx="4038600" cy="321311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DSC0632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357158" y="2857496"/>
            <a:ext cx="4357718" cy="300039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Важнейшей предпосылкой совершенствования речевой деятельности дошкольников является создание эмоционально благоприятной ситуации, которая способствует возникновению желания активно участвовать в речевом общении. И именно театрализованная игра помогает создать такие ситуации, в которых даже самые необщительные и скованные дети вступают в речевое общение и раскрываются</a:t>
            </a:r>
            <a:r>
              <a:rPr lang="ru-RU" sz="2000" dirty="0" smtClean="0"/>
              <a:t>.</a:t>
            </a:r>
            <a:endParaRPr lang="ru-RU" dirty="0"/>
          </a:p>
        </p:txBody>
      </p:sp>
      <p:pic>
        <p:nvPicPr>
          <p:cNvPr id="3" name="Рисунок 2" descr="DSC06598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357430"/>
            <a:ext cx="8715436" cy="450057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125</Words>
  <Application>Microsoft Office PowerPoint</Application>
  <PresentationFormat>Экран (4:3)</PresentationFormat>
  <Paragraphs>20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Развитие речи детей   посредством игровой деятельности   Воспитатель:     Новикова Светлана Сергеевна</vt:lpstr>
      <vt:lpstr>  Задачи : </vt:lpstr>
      <vt:lpstr>Речевой уголок </vt:lpstr>
      <vt:lpstr>Дидактические игры используются для решения всех задач  речевого развития</vt:lpstr>
      <vt:lpstr>Дидактические игры –  широко распространенный метод словарной работы</vt:lpstr>
      <vt:lpstr>В развитии речи огромное значение имеют игры с дидактическими игрушками.</vt:lpstr>
      <vt:lpstr> Игры и упражнения для развития  правильного речевого  дыхания у детей</vt:lpstr>
      <vt:lpstr>Развитие мелкой моторики, как средство развития речи детей  </vt:lpstr>
      <vt:lpstr>Важнейшей предпосылкой совершенствования речевой деятельности дошкольников является создание эмоционально благоприятной ситуации, которая способствует возникновению желания активно участвовать в речевом общении. И именно театрализованная игра помогает создать такие ситуации, в которых даже самые необщительные и скованные дети вступают в речевое общение и раскрываются.</vt:lpstr>
      <vt:lpstr>Подвижные игры нередко сопровождаются песнями, стихами, считалками, игровыми зачинами. Такие игры пополняют словарный запас, обогащают речь детей.</vt:lpstr>
      <vt:lpstr>Подвижная игра  «Мыши водят хоровод»</vt:lpstr>
      <vt:lpstr>В сюжетно-ролевой игре развивается речевая активность детей.</vt:lpstr>
      <vt:lpstr>Формирование  умений детей отвечать на вопросы взрослого при рассматривании картины</vt:lpstr>
      <vt:lpstr>Известный всем нам писатель  Джанни Родари утверждал,  что «именно в игре ребёнок свободно владеет речью, говорит то,  что думает, а не то, что надо.  Не поучать и обучать, а          играть с ним, фантазировать,  сочинять, придумывать – вот,  что необходимо ребёнку».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Александра</cp:lastModifiedBy>
  <cp:revision>43</cp:revision>
  <dcterms:created xsi:type="dcterms:W3CDTF">2015-01-26T18:28:19Z</dcterms:created>
  <dcterms:modified xsi:type="dcterms:W3CDTF">2026-01-25T15:37:47Z</dcterms:modified>
</cp:coreProperties>
</file>