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6037C-5903-425E-9CF6-1B362840B312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4E976-1A9F-48E1-9147-8EDA190D81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627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E976-1A9F-48E1-9147-8EDA190D81A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0044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48B4BF-0F5F-4980-9728-8404B5D899D8}" type="datetimeFigureOut">
              <a:rPr lang="ru-RU" smtClean="0"/>
              <a:pPr/>
              <a:t>10.03.2013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3A76E9-B4A9-4ECB-A2B8-52128D90BA7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 подготовке презентации из опыта работы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Рекомендации для педагогов ДОУ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подготовки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Показать инновации в организации воспитательно-образовательного процесса, взаимодействие воспитателя и детей, воспитателя и специалистов ДОУ, воспитателя и родителей и т.д.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Провести самоанализ результатов профессиональной деятельности. Показать изменения: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dirty="0" smtClean="0"/>
              <a:t>в качестве знаний и компетентностей детей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dirty="0" smtClean="0"/>
              <a:t>овладении практическими умениями и навыками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dirty="0" smtClean="0"/>
              <a:t>уровне культурно-гигиенических навыков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dirty="0" smtClean="0"/>
              <a:t>развитии интереса к окружающему миру и др.</a:t>
            </a:r>
          </a:p>
          <a:p>
            <a:r>
              <a:rPr lang="ru-RU" dirty="0" smtClean="0"/>
              <a:t> Можно представить: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dirty="0" smtClean="0"/>
              <a:t>результаты медицинского  обследования, психологического тестирования детей;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dirty="0" smtClean="0"/>
              <a:t>анализа анкетирования родителей, итогового контроля;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dirty="0" smtClean="0"/>
              <a:t>успешность участия детей в конкурсах, соревнованиях;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dirty="0" smtClean="0"/>
              <a:t>представить общий результат в виде диаграммы, схемы.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6141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проведения успешной презентации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 Умение заинтересовать, увлечь своим выступлением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/>
              <a:t>Умение </a:t>
            </a:r>
            <a:r>
              <a:rPr lang="ru-RU" dirty="0" smtClean="0"/>
              <a:t>видеть  и понимать реакцию слушателей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dirty="0" smtClean="0"/>
              <a:t>Важна культура речи педагога, её грамматическая правильность, лексическое богатство, выразительность, образность, интонация, сила голоса, темп речи.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4345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 литературы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1. Давыдова О.И., </a:t>
            </a:r>
            <a:r>
              <a:rPr lang="ru-RU" dirty="0" err="1" smtClean="0"/>
              <a:t>Богославец</a:t>
            </a:r>
            <a:r>
              <a:rPr lang="ru-RU" dirty="0" smtClean="0"/>
              <a:t> Л.Г. </a:t>
            </a:r>
            <a:r>
              <a:rPr lang="ru-RU" dirty="0" err="1" smtClean="0"/>
              <a:t>Медиакомпетентность</a:t>
            </a:r>
            <a:r>
              <a:rPr lang="ru-RU" dirty="0" smtClean="0"/>
              <a:t> воспитателя ДОУ при создании электронных презентаций//Управление ДОУ. 2012. № 1.</a:t>
            </a:r>
          </a:p>
          <a:p>
            <a:r>
              <a:rPr lang="ru-RU" dirty="0" smtClean="0"/>
              <a:t>2. Иванова Л. </a:t>
            </a:r>
            <a:r>
              <a:rPr lang="ru-RU" dirty="0" err="1" smtClean="0"/>
              <a:t>Медиакомпетентность</a:t>
            </a:r>
            <a:r>
              <a:rPr lang="ru-RU" dirty="0" smtClean="0"/>
              <a:t> педагога дошкольного образовательного учреждения: вопросы теории //Детский сад от А до Я. 2009. № 6.</a:t>
            </a:r>
          </a:p>
          <a:p>
            <a:r>
              <a:rPr lang="ru-RU" dirty="0" smtClean="0"/>
              <a:t>3. Информационно- компьютерные технологии в ДОУ. Тема  журнала  «Управление  ДОУ» №9, 2011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6595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b="1" i="1" dirty="0"/>
              <a:t>Мы верим, нас удача ждёт</a:t>
            </a:r>
          </a:p>
          <a:p>
            <a:pPr marL="114300" indent="0" algn="ctr">
              <a:buNone/>
            </a:pPr>
            <a:r>
              <a:rPr lang="ru-RU" b="1" i="1" dirty="0"/>
              <a:t>И ждут нас новые успехи!</a:t>
            </a:r>
          </a:p>
          <a:p>
            <a:pPr marL="114300" indent="0" algn="ctr">
              <a:buNone/>
            </a:pPr>
            <a:r>
              <a:rPr lang="ru-RU" b="1" i="1" dirty="0"/>
              <a:t>И, </a:t>
            </a:r>
            <a:r>
              <a:rPr lang="ru-RU" b="1" i="1" dirty="0" smtClean="0"/>
              <a:t>не</a:t>
            </a:r>
            <a:r>
              <a:rPr lang="en-US" b="1" i="1" smtClean="0"/>
              <a:t> </a:t>
            </a:r>
            <a:r>
              <a:rPr lang="ru-RU" b="1" i="1" smtClean="0"/>
              <a:t>взирая </a:t>
            </a:r>
            <a:r>
              <a:rPr lang="ru-RU" b="1" i="1" dirty="0"/>
              <a:t>на помехи,</a:t>
            </a:r>
          </a:p>
          <a:p>
            <a:pPr marL="114300" indent="0" algn="ctr">
              <a:buNone/>
            </a:pPr>
            <a:r>
              <a:rPr lang="ru-RU" b="1" i="1" dirty="0"/>
              <a:t>К вершинам творческим – вперёд!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7768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Успех педагога в  профессиональной деятельности  зависит: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от того, насколько педагог информирован и ориентируется в проблемах, которыми живет общество;</a:t>
            </a:r>
          </a:p>
          <a:p>
            <a:r>
              <a:rPr lang="ru-RU" dirty="0" smtClean="0"/>
              <a:t>от того, как относится к возможностям использования медиатехнологий в своей деятельности;</a:t>
            </a:r>
          </a:p>
          <a:p>
            <a:r>
              <a:rPr lang="ru-RU" dirty="0" smtClean="0"/>
              <a:t>от достаточного оснащения ДОУ аппаратурой и медиаматериалами;</a:t>
            </a:r>
          </a:p>
          <a:p>
            <a:r>
              <a:rPr lang="ru-RU" dirty="0" smtClean="0"/>
              <a:t> от активной личностной позиции по внедрению средств массовой коммуникации в образовательный процесс.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Слабая мотивация к использованию мультимедиа на педагогических советах, родительских собраниях, мероприятиях с детьми, утренниках.</a:t>
            </a:r>
          </a:p>
          <a:p>
            <a:r>
              <a:rPr lang="ru-RU" dirty="0" smtClean="0"/>
              <a:t>Отсутствие техники или слабая оснащенность аппаратурой  детских садов.</a:t>
            </a:r>
          </a:p>
          <a:p>
            <a:r>
              <a:rPr lang="ru-RU" dirty="0" smtClean="0"/>
              <a:t>Неумение накапливать, систематизировать, обобщать  материалы, адаптировать их актуальность в соответствии с запросами конкретного  ДОУ. </a:t>
            </a:r>
          </a:p>
          <a:p>
            <a:r>
              <a:rPr lang="ru-RU" dirty="0" smtClean="0"/>
              <a:t>Неумение оперативно извлекать материал из базы мультимедийной картотеки (предпочитают работу с бумажными носителями).</a:t>
            </a:r>
          </a:p>
          <a:p>
            <a:r>
              <a:rPr lang="ru-RU" dirty="0" smtClean="0"/>
              <a:t>Не умеют пользоваться мультимедийной аппаратурой, компьютером.</a:t>
            </a:r>
          </a:p>
          <a:p>
            <a:r>
              <a:rPr lang="ru-RU" dirty="0" smtClean="0"/>
              <a:t>Не владеют современными программами по созданию презентаций, буклетов, видеомодулей.</a:t>
            </a:r>
          </a:p>
          <a:p>
            <a:r>
              <a:rPr lang="ru-RU" dirty="0" smtClean="0"/>
              <a:t>Нет специальных курсов по повышению компьютерной грамотности для дошкольных работников.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Перспективная  форма работы-показатель успешности, профессионализма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Активное использование видео модулей, слайд-шоу, электронных презентаций.</a:t>
            </a:r>
          </a:p>
          <a:p>
            <a:r>
              <a:rPr lang="ru-RU" b="1" i="1" dirty="0" smtClean="0"/>
              <a:t>Презентация</a:t>
            </a:r>
            <a:r>
              <a:rPr lang="ru-RU" dirty="0" smtClean="0"/>
              <a:t> – одна из активных и творческих форм работы, позволяющая информационно-систематизировано представить опыт деятельности ДОУ.</a:t>
            </a:r>
          </a:p>
          <a:p>
            <a:r>
              <a:rPr lang="ru-RU" b="1" i="1" dirty="0" smtClean="0"/>
              <a:t>Мультимедиа презентации </a:t>
            </a:r>
            <a:r>
              <a:rPr lang="ru-RU" dirty="0" smtClean="0"/>
              <a:t>– наиболее современный и эффективный вариант рекламы  педагогической деятельности воспитателей.</a:t>
            </a:r>
          </a:p>
          <a:p>
            <a:r>
              <a:rPr lang="ru-RU" dirty="0" smtClean="0"/>
              <a:t>Передовые технологии позволяют интегрировать различные средства: музыку, видео, анимацию, фото, добиваясь эффектности и реалистичности изображения.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подходы к оформлению  материалов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ГЛАВНОЕ ДОСТОИНСТВО ПРЕЗЕНТАЦИОННОГО МАТЕРИАЛА - в минимальном объёме дать максимум информации.</a:t>
            </a:r>
          </a:p>
          <a:p>
            <a:r>
              <a:rPr lang="ru-RU" dirty="0" smtClean="0"/>
              <a:t> Презентации могут быть разными </a:t>
            </a:r>
          </a:p>
          <a:p>
            <a:pPr marL="45720" indent="0">
              <a:buNone/>
            </a:pPr>
            <a:r>
              <a:rPr lang="ru-RU" b="1" i="1" dirty="0" smtClean="0"/>
              <a:t>по структуре и содержанию, но </a:t>
            </a:r>
          </a:p>
          <a:p>
            <a:pPr marL="45720" indent="0">
              <a:buNone/>
            </a:pPr>
            <a:r>
              <a:rPr lang="ru-RU" dirty="0" smtClean="0"/>
              <a:t>выражать общность интересов всех участников воспитательно-образовательного  процесса.</a:t>
            </a:r>
          </a:p>
          <a:p>
            <a:r>
              <a:rPr lang="ru-RU" b="1" i="1" dirty="0" smtClean="0"/>
              <a:t>Требуется разработка структуры и информационного сценария,</a:t>
            </a:r>
          </a:p>
          <a:p>
            <a:pPr marL="45720" indent="0">
              <a:buNone/>
            </a:pPr>
            <a:r>
              <a:rPr lang="ru-RU" dirty="0" smtClean="0"/>
              <a:t>в соответствии с которым определяется </a:t>
            </a:r>
          </a:p>
          <a:p>
            <a:pPr marL="45720" indent="0">
              <a:buNone/>
            </a:pPr>
            <a:r>
              <a:rPr lang="ru-RU" b="1" i="1" dirty="0" smtClean="0"/>
              <a:t>текстовая, графическая и видеоинформация.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42658742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Требования  к  материалам презентации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В описании приоритетных направлений деятельности ДОУ важно определить практическую ценность и эффективность влияния на имидж представленного материала.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Презентация может сопровождаться таблицами, схемами, диаграммами, графиками ( они отражают системный характер, тенденции развития: количество педагогов, прошедших курсы повышения квалификации за 3 года; количество детей, посещающих кружки, и т.д.).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Фотографии и иллюстрации должны отражать опыт работы детского сада или показывать перспективу его развития в будущем на примере опыта работы другого ДОУ (обогащение игровой среды группы,, оформление участков в зимний период, конкурс дидактических пособий и т.д.).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Значимые моменты - </a:t>
            </a:r>
            <a:r>
              <a:rPr lang="ru-RU" b="1" i="1" dirty="0" smtClean="0"/>
              <a:t>язык и стиль изложения  </a:t>
            </a:r>
            <a:r>
              <a:rPr lang="ru-RU" dirty="0" smtClean="0"/>
              <a:t>презентации, </a:t>
            </a:r>
            <a:r>
              <a:rPr lang="ru-RU" b="1" i="1" dirty="0" smtClean="0"/>
              <a:t>культура подачи </a:t>
            </a:r>
            <a:r>
              <a:rPr lang="ru-RU" dirty="0" smtClean="0"/>
              <a:t>материала.  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3525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Культура подачи материала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определяется точностью, ясностью, краткостью: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b="1" i="1" dirty="0" smtClean="0"/>
              <a:t>Смысловая точность </a:t>
            </a:r>
            <a:r>
              <a:rPr lang="ru-RU" dirty="0" smtClean="0"/>
              <a:t>– одно из главных условий, обеспечивающих практическую ценность, заключается в тексте информации.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b="1" i="1" dirty="0" smtClean="0"/>
              <a:t>Ясность – </a:t>
            </a:r>
            <a:r>
              <a:rPr lang="ru-RU" dirty="0" smtClean="0"/>
              <a:t>доступное и доходчивое представление материала;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b="1" i="1" dirty="0" smtClean="0"/>
              <a:t>Краткость</a:t>
            </a:r>
            <a:r>
              <a:rPr lang="ru-RU" dirty="0" smtClean="0"/>
              <a:t> – обязательное условие при оформлении, оно позволяет избежать многословия, ненужных повторов. Использование простых предложений способствует лаконизации текста.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2179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презентации из опыта работы педагога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Перед началом работы педагог ставит перед собой вопросы: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Каков характер моей педагогической деятельности?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Как она может быть оценена? (родителями, администрацией)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Что мне нужно сделать для повышения собственного уровня педагогического мастерства?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Необходимо постоянно спрашивать себя: зачем? что именно? почему так? что требуется? как это делают другие?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25909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подготовки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Дать обоснование актуальности опыта, его практической значимости;  </a:t>
            </a:r>
          </a:p>
          <a:p>
            <a:r>
              <a:rPr lang="ru-RU" dirty="0" smtClean="0"/>
              <a:t>выделить противоречия, трудности, с которыми он столкнулся в своей  практике.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Вычленить ведущую педагогическую идею опыта, её составные части. (Это могут быть известные или новые идеи и технологии, </a:t>
            </a:r>
            <a:r>
              <a:rPr lang="ru-RU" dirty="0"/>
              <a:t>отвечающие взглядам </a:t>
            </a:r>
            <a:r>
              <a:rPr lang="ru-RU" dirty="0" smtClean="0"/>
              <a:t>автора, его позиции)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Отразить теоретическую базу опыта (на какие научные или практические изыскания опирается воспитатель, научные концепции или теории каких авторов использует в работе).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Раскрыть технологию реализации педагогической идеи и её компонентов; изложить точку зрения на содержание образования; формы, методы, приёмы и средства обучения и воспитания дошкольника.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87196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425</TotalTime>
  <Words>855</Words>
  <Application>Microsoft Office PowerPoint</Application>
  <PresentationFormat>Экран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Рекомендации для педагогов ДОУ </vt:lpstr>
      <vt:lpstr>Успех педагога в  профессиональной деятельности  зависит:</vt:lpstr>
      <vt:lpstr>Проблемы</vt:lpstr>
      <vt:lpstr>Перспективная  форма работы-показатель успешности, профессионализма</vt:lpstr>
      <vt:lpstr>Общие подходы к оформлению  материалов</vt:lpstr>
      <vt:lpstr>Требования  к  материалам презентации</vt:lpstr>
      <vt:lpstr>Культура подачи материала</vt:lpstr>
      <vt:lpstr>Подготовка презентации из опыта работы педагога</vt:lpstr>
      <vt:lpstr>Алгоритм подготовки </vt:lpstr>
      <vt:lpstr>Алгоритм подготовки</vt:lpstr>
      <vt:lpstr>Условия проведения успешной презентации</vt:lpstr>
      <vt:lpstr>Список  литературы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для педагогов ДОУ</dc:title>
  <dc:creator>женька</dc:creator>
  <cp:lastModifiedBy>Admin</cp:lastModifiedBy>
  <cp:revision>39</cp:revision>
  <dcterms:created xsi:type="dcterms:W3CDTF">2013-02-12T04:35:53Z</dcterms:created>
  <dcterms:modified xsi:type="dcterms:W3CDTF">2013-03-10T10:02:13Z</dcterms:modified>
</cp:coreProperties>
</file>