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1" r:id="rId7"/>
    <p:sldId id="262" r:id="rId8"/>
    <p:sldId id="260" r:id="rId9"/>
    <p:sldId id="264" r:id="rId10"/>
    <p:sldId id="265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609600"/>
            <a:ext cx="8763715" cy="583882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BF7F1A-1675-756C-2D7E-6106F74A99F3}"/>
              </a:ext>
            </a:extLst>
          </p:cNvPr>
          <p:cNvSpPr txBox="1"/>
          <p:nvPr/>
        </p:nvSpPr>
        <p:spPr>
          <a:xfrm>
            <a:off x="996462" y="57882"/>
            <a:ext cx="81534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Достопримечательности </a:t>
            </a:r>
            <a:br>
              <a:rPr lang="ru-RU" sz="3600" b="1" dirty="0"/>
            </a:br>
            <a:r>
              <a:rPr lang="ru-RU" sz="3600" b="1" dirty="0"/>
              <a:t>Лондона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вестминстерское аббат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8744036" cy="6038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биг б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67740"/>
            <a:ext cx="8534400" cy="448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Картинки по запросу такси лондо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05407"/>
            <a:ext cx="8763000" cy="592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4/44/Tower_Bridge_London_Feb_2006.jpg/1920px-Tower_Bridge_London_Feb_2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41898" cy="4425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e/ec/Tower.bridge.4.roadtraffic.london.arp.jpg/1280px-Tower.bridge.4.roadtraffic.london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304800"/>
            <a:ext cx="7848600" cy="61991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upload.wikimedia.org/wikipedia/commons/thumb/4/46/Tower.bridge.6.veryopen.london.arp.jpg/1280px-Tower.bridge.6.veryopen.london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1000"/>
            <a:ext cx="8792174" cy="6010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Картинки по запросу тауэ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83" y="685800"/>
            <a:ext cx="8813427" cy="4953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Картинки по запросу тауэ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03" y="685800"/>
            <a:ext cx="8858734" cy="5200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3276600"/>
            <a:ext cx="269817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/>
              <a:t>Смотрители королевской сокровищницы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6096000"/>
            <a:ext cx="3733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Дворцовый «</a:t>
            </a:r>
            <a:r>
              <a:rPr lang="ru-RU" sz="1100" dirty="0" err="1"/>
              <a:t>рейвенсмастер</a:t>
            </a:r>
            <a:r>
              <a:rPr lang="ru-RU" sz="1100" dirty="0"/>
              <a:t>», или Смотритель воронов,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6477000"/>
            <a:ext cx="4114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Дворцовая стража (</a:t>
            </a:r>
            <a:r>
              <a:rPr lang="ru-RU" sz="1100" dirty="0" err="1"/>
              <a:t>бифитеры</a:t>
            </a:r>
            <a:r>
              <a:rPr lang="ru-RU" sz="1100" dirty="0"/>
              <a:t>)</a:t>
            </a:r>
          </a:p>
        </p:txBody>
      </p:sp>
      <p:pic>
        <p:nvPicPr>
          <p:cNvPr id="18434" name="Picture 2" descr="Картинки по запросу смотритель сокровищницы в тауэ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4591287" cy="3062353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смотритель ворон в тауэр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04800"/>
            <a:ext cx="4057650" cy="5715000"/>
          </a:xfrm>
          <a:prstGeom prst="rect">
            <a:avLst/>
          </a:prstGeom>
          <a:noFill/>
        </p:spPr>
      </p:pic>
      <p:pic>
        <p:nvPicPr>
          <p:cNvPr id="18438" name="Picture 6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680614"/>
            <a:ext cx="4495800" cy="27963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вестминстерское аббатств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33400"/>
            <a:ext cx="8879256" cy="574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19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Лондон</dc:title>
  <dc:creator>Home</dc:creator>
  <cp:lastModifiedBy>Вероника</cp:lastModifiedBy>
  <cp:revision>5</cp:revision>
  <dcterms:created xsi:type="dcterms:W3CDTF">2018-03-05T19:48:59Z</dcterms:created>
  <dcterms:modified xsi:type="dcterms:W3CDTF">2023-02-09T10:54:38Z</dcterms:modified>
</cp:coreProperties>
</file>