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58" r:id="rId5"/>
    <p:sldId id="270" r:id="rId6"/>
    <p:sldId id="275" r:id="rId7"/>
    <p:sldId id="273" r:id="rId8"/>
    <p:sldId id="277" r:id="rId9"/>
    <p:sldId id="276" r:id="rId10"/>
    <p:sldId id="269" r:id="rId11"/>
    <p:sldId id="259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71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dirty="0" smtClean="0"/>
            <a:t>Семья (родители, бабушки, дедушки, братья, сестры и сам ребенок).</a:t>
          </a:r>
          <a:endParaRPr lang="ru-RU" dirty="0"/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r>
            <a:rPr lang="ru-RU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dirty="0"/>
        </a:p>
      </dgm:t>
    </dgm:pt>
    <dgm:pt modelId="{D93D0623-2832-4E64-9BE7-2FB9D0AF99D5}" type="parTrans" cxnId="{CB5B10ED-3604-4850-92B5-C6560EC753B7}">
      <dgm:prSet/>
      <dgm:spPr/>
      <dgm:t>
        <a:bodyPr/>
        <a:lstStyle/>
        <a:p>
          <a:endParaRPr lang="ru-RU"/>
        </a:p>
      </dgm:t>
    </dgm:pt>
    <dgm:pt modelId="{D7FA8E4D-1817-48E6-A99E-EDEA4982BEE2}" type="sibTrans" cxnId="{CB5B10ED-3604-4850-92B5-C6560EC753B7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dirty="0"/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31249162-3BD3-4F86-8D29-03F6AA976C61}" type="presOf" srcId="{9AB25D41-3560-43D3-9422-1AA68BC3E380}" destId="{411C0E07-9FE4-4F8D-B529-12E74CC38283}" srcOrd="0" destOrd="0" presId="urn:microsoft.com/office/officeart/2008/layout/VerticalCurvedList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  <dgm:cxn modelId="{0D1E44E2-0118-41F3-9556-508EC4621551}" type="presParOf" srcId="{9F2FE7BB-5C63-4E70-BF6B-5FEB9C79E3C7}" destId="{411C0E07-9FE4-4F8D-B529-12E74CC38283}" srcOrd="5" destOrd="0" presId="urn:microsoft.com/office/officeart/2008/layout/VerticalCurvedList"/>
    <dgm:cxn modelId="{262D0286-0CFF-416D-97F2-9E9CBBF8D9C2}" type="presParOf" srcId="{9F2FE7BB-5C63-4E70-BF6B-5FEB9C79E3C7}" destId="{E8F51E53-9146-473E-A4E8-566F9BA9E5D5}" srcOrd="6" destOrd="0" presId="urn:microsoft.com/office/officeart/2008/layout/VerticalCurvedList"/>
    <dgm:cxn modelId="{D9812751-D540-4164-AB6B-BC9EE3A22143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(1 месяц)</a:t>
          </a:r>
          <a:endParaRPr lang="ru-RU" sz="2800" dirty="0"/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00AB6-DE57-4560-829F-B75F539C5087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</dgm:pt>
    <dgm:pt modelId="{CD64E737-5824-439B-A308-1272A3376E1E}">
      <dgm:prSet phldrT="[Текст]"/>
      <dgm:spPr/>
      <dgm:t>
        <a:bodyPr/>
        <a:lstStyle/>
        <a:p>
          <a:endParaRPr lang="ru-RU" dirty="0"/>
        </a:p>
      </dgm:t>
    </dgm:pt>
    <dgm:pt modelId="{12744BEC-2133-47D6-9A46-1B4227702574}" type="parTrans" cxnId="{C2D9D353-6830-454D-87AF-32C3B76093D0}">
      <dgm:prSet/>
      <dgm:spPr/>
      <dgm:t>
        <a:bodyPr/>
        <a:lstStyle/>
        <a:p>
          <a:endParaRPr lang="ru-RU"/>
        </a:p>
      </dgm:t>
    </dgm:pt>
    <dgm:pt modelId="{B15BECAD-E1A6-47C8-96CD-8D00EA12B78F}" type="sibTrans" cxnId="{C2D9D353-6830-454D-87AF-32C3B76093D0}">
      <dgm:prSet/>
      <dgm:spPr/>
      <dgm:t>
        <a:bodyPr/>
        <a:lstStyle/>
        <a:p>
          <a:endParaRPr lang="ru-RU"/>
        </a:p>
      </dgm:t>
    </dgm:pt>
    <dgm:pt modelId="{85957DDC-D518-440A-BA15-7F4111136B21}">
      <dgm:prSet phldrT="[Текст]"/>
      <dgm:spPr/>
      <dgm:t>
        <a:bodyPr/>
        <a:lstStyle/>
        <a:p>
          <a:endParaRPr lang="ru-RU" dirty="0"/>
        </a:p>
      </dgm:t>
    </dgm:pt>
    <dgm:pt modelId="{74B8D6E8-DF3E-4E2B-A39D-AF6A9FA84964}" type="parTrans" cxnId="{65A6B6D6-A8B0-4C6D-AB29-6BB243B08B45}">
      <dgm:prSet/>
      <dgm:spPr/>
      <dgm:t>
        <a:bodyPr/>
        <a:lstStyle/>
        <a:p>
          <a:endParaRPr lang="ru-RU"/>
        </a:p>
      </dgm:t>
    </dgm:pt>
    <dgm:pt modelId="{2DB03796-B377-4BAD-A675-C16758979EF0}" type="sibTrans" cxnId="{65A6B6D6-A8B0-4C6D-AB29-6BB243B08B45}">
      <dgm:prSet/>
      <dgm:spPr/>
      <dgm:t>
        <a:bodyPr/>
        <a:lstStyle/>
        <a:p>
          <a:endParaRPr lang="ru-RU"/>
        </a:p>
      </dgm:t>
    </dgm:pt>
    <dgm:pt modelId="{CD881294-0972-4C6B-9FC3-94094205B4D5}">
      <dgm:prSet phldrT="[Текст]"/>
      <dgm:spPr/>
      <dgm:t>
        <a:bodyPr/>
        <a:lstStyle/>
        <a:p>
          <a:endParaRPr lang="ru-RU" dirty="0"/>
        </a:p>
      </dgm:t>
    </dgm:pt>
    <dgm:pt modelId="{71764B50-2895-4195-BF31-75821A4092ED}" type="parTrans" cxnId="{5A751F9A-869D-4A81-B1D9-27ACD7A097C9}">
      <dgm:prSet/>
      <dgm:spPr/>
      <dgm:t>
        <a:bodyPr/>
        <a:lstStyle/>
        <a:p>
          <a:endParaRPr lang="ru-RU"/>
        </a:p>
      </dgm:t>
    </dgm:pt>
    <dgm:pt modelId="{A05542B5-D903-4848-8755-66138B36F475}" type="sibTrans" cxnId="{5A751F9A-869D-4A81-B1D9-27ACD7A097C9}">
      <dgm:prSet/>
      <dgm:spPr/>
      <dgm:t>
        <a:bodyPr/>
        <a:lstStyle/>
        <a:p>
          <a:endParaRPr lang="ru-RU"/>
        </a:p>
      </dgm:t>
    </dgm:pt>
    <dgm:pt modelId="{D1757A02-34C6-4548-9321-C116E7DF0A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C6A6-A4FF-490C-A706-A5BC205795FB}" type="parTrans" cxnId="{27CDC43D-AD55-43F0-A56B-B11B49D2EF2F}">
      <dgm:prSet/>
      <dgm:spPr/>
      <dgm:t>
        <a:bodyPr/>
        <a:lstStyle/>
        <a:p>
          <a:endParaRPr lang="ru-RU"/>
        </a:p>
      </dgm:t>
    </dgm:pt>
    <dgm:pt modelId="{2E98ECDF-3C97-4FE4-AB03-323592F53D22}" type="sibTrans" cxnId="{27CDC43D-AD55-43F0-A56B-B11B49D2EF2F}">
      <dgm:prSet/>
      <dgm:spPr/>
      <dgm:t>
        <a:bodyPr/>
        <a:lstStyle/>
        <a:p>
          <a:endParaRPr lang="ru-RU"/>
        </a:p>
      </dgm:t>
    </dgm:pt>
    <dgm:pt modelId="{4E3576A4-6329-4B12-9D7E-7DF9FCEE4EC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B8AF-37DF-4607-8771-BFD0780A0986}" type="parTrans" cxnId="{6D743C4D-F36D-4970-9AF3-4D0BEFB057B7}">
      <dgm:prSet/>
      <dgm:spPr/>
      <dgm:t>
        <a:bodyPr/>
        <a:lstStyle/>
        <a:p>
          <a:endParaRPr lang="ru-RU"/>
        </a:p>
      </dgm:t>
    </dgm:pt>
    <dgm:pt modelId="{240C6074-7874-49D4-B1BD-CC07DD3E5655}" type="sibTrans" cxnId="{6D743C4D-F36D-4970-9AF3-4D0BEFB057B7}">
      <dgm:prSet/>
      <dgm:spPr/>
      <dgm:t>
        <a:bodyPr/>
        <a:lstStyle/>
        <a:p>
          <a:endParaRPr lang="ru-RU"/>
        </a:p>
      </dgm:t>
    </dgm:pt>
    <dgm:pt modelId="{E73D7B1E-BF37-4503-A29E-DE7328882C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868F-B36B-408C-97C5-E6F05E73117B}" type="parTrans" cxnId="{C0D7F8BA-DB69-4E45-982A-207F0948851A}">
      <dgm:prSet/>
      <dgm:spPr/>
      <dgm:t>
        <a:bodyPr/>
        <a:lstStyle/>
        <a:p>
          <a:endParaRPr lang="ru-RU"/>
        </a:p>
      </dgm:t>
    </dgm:pt>
    <dgm:pt modelId="{05404376-C385-43E9-81FB-BC3E6BC74427}" type="sibTrans" cxnId="{C0D7F8BA-DB69-4E45-982A-207F0948851A}">
      <dgm:prSet/>
      <dgm:spPr/>
      <dgm:t>
        <a:bodyPr/>
        <a:lstStyle/>
        <a:p>
          <a:endParaRPr lang="ru-RU"/>
        </a:p>
      </dgm:t>
    </dgm:pt>
    <dgm:pt modelId="{50AA713A-F2A2-45D6-B778-72D67BFA168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9174-A798-471F-B8D0-704F7EC9AF0B}" type="parTrans" cxnId="{7296D32A-980C-4F73-B98A-482273A7D3E7}">
      <dgm:prSet/>
      <dgm:spPr/>
      <dgm:t>
        <a:bodyPr/>
        <a:lstStyle/>
        <a:p>
          <a:endParaRPr lang="ru-RU"/>
        </a:p>
      </dgm:t>
    </dgm:pt>
    <dgm:pt modelId="{D8F56AD3-159C-4D2F-B240-5B5C6978497F}" type="sibTrans" cxnId="{7296D32A-980C-4F73-B98A-482273A7D3E7}">
      <dgm:prSet/>
      <dgm:spPr/>
      <dgm:t>
        <a:bodyPr/>
        <a:lstStyle/>
        <a:p>
          <a:endParaRPr lang="ru-RU"/>
        </a:p>
      </dgm:t>
    </dgm:pt>
    <dgm:pt modelId="{BE557F15-5719-4F62-8E43-58206CAAA15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dirty="0" smtClean="0"/>
            <a:t>.</a:t>
          </a:r>
          <a:endParaRPr lang="ru-RU" sz="1300" dirty="0"/>
        </a:p>
      </dgm:t>
    </dgm:pt>
    <dgm:pt modelId="{BEAEDB3A-9311-4589-B621-D12A22C464CA}" type="parTrans" cxnId="{50B679C3-F29F-4347-ABEB-AA1A6EEEBB2B}">
      <dgm:prSet/>
      <dgm:spPr/>
      <dgm:t>
        <a:bodyPr/>
        <a:lstStyle/>
        <a:p>
          <a:endParaRPr lang="ru-RU"/>
        </a:p>
      </dgm:t>
    </dgm:pt>
    <dgm:pt modelId="{D6614803-58DA-42CB-A46E-FB7C496473ED}" type="sibTrans" cxnId="{50B679C3-F29F-4347-ABEB-AA1A6EEEBB2B}">
      <dgm:prSet/>
      <dgm:spPr/>
      <dgm:t>
        <a:bodyPr/>
        <a:lstStyle/>
        <a:p>
          <a:endParaRPr lang="ru-RU"/>
        </a:p>
      </dgm:t>
    </dgm:pt>
    <dgm:pt modelId="{65A12BED-B83D-4D8F-8823-5C960EA1EBF8}">
      <dgm:prSet phldrT="[Текст]" phldr="1"/>
      <dgm:spPr/>
      <dgm:t>
        <a:bodyPr/>
        <a:lstStyle/>
        <a:p>
          <a:endParaRPr lang="ru-RU" dirty="0"/>
        </a:p>
      </dgm:t>
    </dgm:pt>
    <dgm:pt modelId="{162E1BB0-D450-4F63-A140-9F5DF984D441}" type="sibTrans" cxnId="{76DC7176-455C-427F-AC59-4A60AE7A011C}">
      <dgm:prSet/>
      <dgm:spPr/>
      <dgm:t>
        <a:bodyPr/>
        <a:lstStyle/>
        <a:p>
          <a:endParaRPr lang="ru-RU"/>
        </a:p>
      </dgm:t>
    </dgm:pt>
    <dgm:pt modelId="{9574AF1B-E32B-45D6-94E0-DEC588BCEE32}" type="parTrans" cxnId="{76DC7176-455C-427F-AC59-4A60AE7A011C}">
      <dgm:prSet/>
      <dgm:spPr/>
      <dgm:t>
        <a:bodyPr/>
        <a:lstStyle/>
        <a:p>
          <a:endParaRPr lang="ru-RU"/>
        </a:p>
      </dgm:t>
    </dgm:pt>
    <dgm:pt modelId="{AC835135-F2EB-47ED-A0B5-A53BA9C44D4A}">
      <dgm:prSet phldrT="[Текст]" phldr="1"/>
      <dgm:spPr/>
      <dgm:t>
        <a:bodyPr/>
        <a:lstStyle/>
        <a:p>
          <a:endParaRPr lang="ru-RU" dirty="0"/>
        </a:p>
      </dgm:t>
    </dgm:pt>
    <dgm:pt modelId="{48A61DB9-A08D-4217-8E97-5AD548BECD27}" type="sibTrans" cxnId="{48769603-CC03-4A59-A58D-D3256E1A60A6}">
      <dgm:prSet/>
      <dgm:spPr/>
      <dgm:t>
        <a:bodyPr/>
        <a:lstStyle/>
        <a:p>
          <a:endParaRPr lang="ru-RU"/>
        </a:p>
      </dgm:t>
    </dgm:pt>
    <dgm:pt modelId="{D065BE87-0A26-4BE2-B6A4-7A6D7EC516E7}" type="parTrans" cxnId="{48769603-CC03-4A59-A58D-D3256E1A60A6}">
      <dgm:prSet/>
      <dgm:spPr/>
      <dgm:t>
        <a:bodyPr/>
        <a:lstStyle/>
        <a:p>
          <a:endParaRPr lang="ru-RU"/>
        </a:p>
      </dgm:t>
    </dgm:pt>
    <dgm:pt modelId="{805E5B78-5AB9-42A5-9AD5-C7AE948AED27}" type="pres">
      <dgm:prSet presAssocID="{EBB00AB6-DE57-4560-829F-B75F539C5087}" presName="linearFlow" presStyleCnt="0">
        <dgm:presLayoutVars>
          <dgm:dir/>
          <dgm:animLvl val="lvl"/>
          <dgm:resizeHandles val="exact"/>
        </dgm:presLayoutVars>
      </dgm:prSet>
      <dgm:spPr/>
    </dgm:pt>
    <dgm:pt modelId="{D96A0B22-A4D7-4DAA-8ED4-29FE50369521}" type="pres">
      <dgm:prSet presAssocID="{CD64E737-5824-439B-A308-1272A3376E1E}" presName="composite" presStyleCnt="0"/>
      <dgm:spPr/>
    </dgm:pt>
    <dgm:pt modelId="{A312DBDA-666B-45FA-9EE5-557D9423266E}" type="pres">
      <dgm:prSet presAssocID="{CD64E737-5824-439B-A308-1272A3376E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28C2-787C-43FC-9889-C80090AFC1A6}" type="pres">
      <dgm:prSet presAssocID="{CD64E737-5824-439B-A308-1272A3376E1E}" presName="descendantText" presStyleLbl="alignAcc1" presStyleIdx="0" presStyleCnt="5" custScaleY="14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75BC-555A-468F-9B67-8E48F64CBE47}" type="pres">
      <dgm:prSet presAssocID="{B15BECAD-E1A6-47C8-96CD-8D00EA12B78F}" presName="sp" presStyleCnt="0"/>
      <dgm:spPr/>
    </dgm:pt>
    <dgm:pt modelId="{8EF98083-4E7B-4ACF-9E4B-8876DD9A8B33}" type="pres">
      <dgm:prSet presAssocID="{65A12BED-B83D-4D8F-8823-5C960EA1EBF8}" presName="composite" presStyleCnt="0"/>
      <dgm:spPr/>
    </dgm:pt>
    <dgm:pt modelId="{1BE4551E-7528-4238-B071-E919D0F330AE}" type="pres">
      <dgm:prSet presAssocID="{65A12BED-B83D-4D8F-8823-5C960EA1E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6FE1-B0B7-43EB-A7C6-821946E38EFE}" type="pres">
      <dgm:prSet presAssocID="{65A12BED-B83D-4D8F-8823-5C960EA1EBF8}" presName="descendantText" presStyleLbl="alignAcc1" presStyleIdx="1" presStyleCnt="5" custScaleY="17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2A84-0D41-494C-B8F9-40934FE7FE3D}" type="pres">
      <dgm:prSet presAssocID="{162E1BB0-D450-4F63-A140-9F5DF984D441}" presName="sp" presStyleCnt="0"/>
      <dgm:spPr/>
    </dgm:pt>
    <dgm:pt modelId="{5AAEE21A-2A69-4919-AB41-056DD3E6CF16}" type="pres">
      <dgm:prSet presAssocID="{AC835135-F2EB-47ED-A0B5-A53BA9C44D4A}" presName="composite" presStyleCnt="0"/>
      <dgm:spPr/>
    </dgm:pt>
    <dgm:pt modelId="{2EA4FFAD-C136-4CEF-8CE5-4F61313EE8C2}" type="pres">
      <dgm:prSet presAssocID="{AC835135-F2EB-47ED-A0B5-A53BA9C44D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3174-F01D-4114-899E-39BC70BD1AB8}" type="pres">
      <dgm:prSet presAssocID="{AC835135-F2EB-47ED-A0B5-A53BA9C44D4A}" presName="descendantText" presStyleLbl="alignAcc1" presStyleIdx="2" presStyleCnt="5" custScaleY="15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A200-2B4C-41EB-AFFB-51A939C97252}" type="pres">
      <dgm:prSet presAssocID="{48A61DB9-A08D-4217-8E97-5AD548BECD27}" presName="sp" presStyleCnt="0"/>
      <dgm:spPr/>
    </dgm:pt>
    <dgm:pt modelId="{B6BE5CEE-CBF7-4E28-AF27-B1EBB7AEE917}" type="pres">
      <dgm:prSet presAssocID="{CD881294-0972-4C6B-9FC3-94094205B4D5}" presName="composite" presStyleCnt="0"/>
      <dgm:spPr/>
    </dgm:pt>
    <dgm:pt modelId="{3909A77C-6D68-4D17-A37F-140D50F3B6C0}" type="pres">
      <dgm:prSet presAssocID="{CD881294-0972-4C6B-9FC3-94094205B4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AA4C-0A21-4FEF-9979-77C50DDF0E76}" type="pres">
      <dgm:prSet presAssocID="{CD881294-0972-4C6B-9FC3-94094205B4D5}" presName="descendantText" presStyleLbl="alignAcc1" presStyleIdx="3" presStyleCnt="5" custScaleY="133225" custLinFactNeighborX="153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2A56-83AF-4022-81D8-447B91B0AA61}" type="pres">
      <dgm:prSet presAssocID="{A05542B5-D903-4848-8755-66138B36F475}" presName="sp" presStyleCnt="0"/>
      <dgm:spPr/>
    </dgm:pt>
    <dgm:pt modelId="{24D6EDB5-E9AA-4172-902F-FAA09F837CD7}" type="pres">
      <dgm:prSet presAssocID="{85957DDC-D518-440A-BA15-7F4111136B21}" presName="composite" presStyleCnt="0"/>
      <dgm:spPr/>
    </dgm:pt>
    <dgm:pt modelId="{1520DE8B-C37E-48DA-B42F-D1165568FC23}" type="pres">
      <dgm:prSet presAssocID="{85957DDC-D518-440A-BA15-7F4111136B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38E2-4C80-4339-B1AD-7F47753EC9FC}" type="pres">
      <dgm:prSet presAssocID="{85957DDC-D518-440A-BA15-7F4111136B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37500-4EAE-4E94-A7CD-B70CFA19CEB1}" type="presOf" srcId="{D1757A02-34C6-4548-9321-C116E7DF0A12}" destId="{538228C2-787C-43FC-9889-C80090AFC1A6}" srcOrd="0" destOrd="0" presId="urn:microsoft.com/office/officeart/2005/8/layout/chevron2"/>
    <dgm:cxn modelId="{2050A31B-CAC0-4275-8F5B-62B6E6F5AD6F}" type="presOf" srcId="{BE557F15-5719-4F62-8E43-58206CAAA150}" destId="{03A738E2-4C80-4339-B1AD-7F47753EC9FC}" srcOrd="0" destOrd="0" presId="urn:microsoft.com/office/officeart/2005/8/layout/chevron2"/>
    <dgm:cxn modelId="{76DC7176-455C-427F-AC59-4A60AE7A011C}" srcId="{EBB00AB6-DE57-4560-829F-B75F539C5087}" destId="{65A12BED-B83D-4D8F-8823-5C960EA1EBF8}" srcOrd="1" destOrd="0" parTransId="{9574AF1B-E32B-45D6-94E0-DEC588BCEE32}" sibTransId="{162E1BB0-D450-4F63-A140-9F5DF984D441}"/>
    <dgm:cxn modelId="{7CF17AFD-674A-418A-BE26-EFAC227F971C}" type="presOf" srcId="{EBB00AB6-DE57-4560-829F-B75F539C5087}" destId="{805E5B78-5AB9-42A5-9AD5-C7AE948AED27}" srcOrd="0" destOrd="0" presId="urn:microsoft.com/office/officeart/2005/8/layout/chevron2"/>
    <dgm:cxn modelId="{A1E5524B-1402-4CEF-8628-4C010FB7107A}" type="presOf" srcId="{AC835135-F2EB-47ED-A0B5-A53BA9C44D4A}" destId="{2EA4FFAD-C136-4CEF-8CE5-4F61313EE8C2}" srcOrd="0" destOrd="0" presId="urn:microsoft.com/office/officeart/2005/8/layout/chevron2"/>
    <dgm:cxn modelId="{2528465C-5128-4210-B7D6-3A3D157C6C1C}" type="presOf" srcId="{4E3576A4-6329-4B12-9D7E-7DF9FCEE4ECF}" destId="{EF7F6FE1-B0B7-43EB-A7C6-821946E38EFE}" srcOrd="0" destOrd="0" presId="urn:microsoft.com/office/officeart/2005/8/layout/chevron2"/>
    <dgm:cxn modelId="{C0D7F8BA-DB69-4E45-982A-207F0948851A}" srcId="{AC835135-F2EB-47ED-A0B5-A53BA9C44D4A}" destId="{E73D7B1E-BF37-4503-A29E-DE7328882C4C}" srcOrd="0" destOrd="0" parTransId="{F9CE868F-B36B-408C-97C5-E6F05E73117B}" sibTransId="{05404376-C385-43E9-81FB-BC3E6BC74427}"/>
    <dgm:cxn modelId="{50B679C3-F29F-4347-ABEB-AA1A6EEEBB2B}" srcId="{85957DDC-D518-440A-BA15-7F4111136B21}" destId="{BE557F15-5719-4F62-8E43-58206CAAA150}" srcOrd="0" destOrd="0" parTransId="{BEAEDB3A-9311-4589-B621-D12A22C464CA}" sibTransId="{D6614803-58DA-42CB-A46E-FB7C496473ED}"/>
    <dgm:cxn modelId="{C2D9D353-6830-454D-87AF-32C3B76093D0}" srcId="{EBB00AB6-DE57-4560-829F-B75F539C5087}" destId="{CD64E737-5824-439B-A308-1272A3376E1E}" srcOrd="0" destOrd="0" parTransId="{12744BEC-2133-47D6-9A46-1B4227702574}" sibTransId="{B15BECAD-E1A6-47C8-96CD-8D00EA12B78F}"/>
    <dgm:cxn modelId="{27CDC43D-AD55-43F0-A56B-B11B49D2EF2F}" srcId="{CD64E737-5824-439B-A308-1272A3376E1E}" destId="{D1757A02-34C6-4548-9321-C116E7DF0A12}" srcOrd="0" destOrd="0" parTransId="{FC89C6A6-A4FF-490C-A706-A5BC205795FB}" sibTransId="{2E98ECDF-3C97-4FE4-AB03-323592F53D22}"/>
    <dgm:cxn modelId="{EE2C3726-B2EA-4CF7-B487-D8EF753983DB}" type="presOf" srcId="{CD64E737-5824-439B-A308-1272A3376E1E}" destId="{A312DBDA-666B-45FA-9EE5-557D9423266E}" srcOrd="0" destOrd="0" presId="urn:microsoft.com/office/officeart/2005/8/layout/chevron2"/>
    <dgm:cxn modelId="{48769603-CC03-4A59-A58D-D3256E1A60A6}" srcId="{EBB00AB6-DE57-4560-829F-B75F539C5087}" destId="{AC835135-F2EB-47ED-A0B5-A53BA9C44D4A}" srcOrd="2" destOrd="0" parTransId="{D065BE87-0A26-4BE2-B6A4-7A6D7EC516E7}" sibTransId="{48A61DB9-A08D-4217-8E97-5AD548BECD27}"/>
    <dgm:cxn modelId="{6535380E-E44D-4F68-88B3-51BCBCD0ECF0}" type="presOf" srcId="{65A12BED-B83D-4D8F-8823-5C960EA1EBF8}" destId="{1BE4551E-7528-4238-B071-E919D0F330AE}" srcOrd="0" destOrd="0" presId="urn:microsoft.com/office/officeart/2005/8/layout/chevron2"/>
    <dgm:cxn modelId="{51A9163E-66DD-43DE-9A1A-96493FCFF6CD}" type="presOf" srcId="{50AA713A-F2A2-45D6-B778-72D67BFA1685}" destId="{473AAA4C-0A21-4FEF-9979-77C50DDF0E76}" srcOrd="0" destOrd="0" presId="urn:microsoft.com/office/officeart/2005/8/layout/chevron2"/>
    <dgm:cxn modelId="{5A751F9A-869D-4A81-B1D9-27ACD7A097C9}" srcId="{EBB00AB6-DE57-4560-829F-B75F539C5087}" destId="{CD881294-0972-4C6B-9FC3-94094205B4D5}" srcOrd="3" destOrd="0" parTransId="{71764B50-2895-4195-BF31-75821A4092ED}" sibTransId="{A05542B5-D903-4848-8755-66138B36F475}"/>
    <dgm:cxn modelId="{05B02191-90D1-4644-B699-227001C4D29B}" type="presOf" srcId="{E73D7B1E-BF37-4503-A29E-DE7328882C4C}" destId="{976F3174-F01D-4114-899E-39BC70BD1AB8}" srcOrd="0" destOrd="0" presId="urn:microsoft.com/office/officeart/2005/8/layout/chevron2"/>
    <dgm:cxn modelId="{45577B46-3DD0-4493-9894-059842C44441}" type="presOf" srcId="{85957DDC-D518-440A-BA15-7F4111136B21}" destId="{1520DE8B-C37E-48DA-B42F-D1165568FC23}" srcOrd="0" destOrd="0" presId="urn:microsoft.com/office/officeart/2005/8/layout/chevron2"/>
    <dgm:cxn modelId="{7296D32A-980C-4F73-B98A-482273A7D3E7}" srcId="{CD881294-0972-4C6B-9FC3-94094205B4D5}" destId="{50AA713A-F2A2-45D6-B778-72D67BFA1685}" srcOrd="0" destOrd="0" parTransId="{47909174-A798-471F-B8D0-704F7EC9AF0B}" sibTransId="{D8F56AD3-159C-4D2F-B240-5B5C6978497F}"/>
    <dgm:cxn modelId="{F4401E85-C061-47C4-A678-5D615B01FE89}" type="presOf" srcId="{CD881294-0972-4C6B-9FC3-94094205B4D5}" destId="{3909A77C-6D68-4D17-A37F-140D50F3B6C0}" srcOrd="0" destOrd="0" presId="urn:microsoft.com/office/officeart/2005/8/layout/chevron2"/>
    <dgm:cxn modelId="{65A6B6D6-A8B0-4C6D-AB29-6BB243B08B45}" srcId="{EBB00AB6-DE57-4560-829F-B75F539C5087}" destId="{85957DDC-D518-440A-BA15-7F4111136B21}" srcOrd="4" destOrd="0" parTransId="{74B8D6E8-DF3E-4E2B-A39D-AF6A9FA84964}" sibTransId="{2DB03796-B377-4BAD-A675-C16758979EF0}"/>
    <dgm:cxn modelId="{6D743C4D-F36D-4970-9AF3-4D0BEFB057B7}" srcId="{65A12BED-B83D-4D8F-8823-5C960EA1EBF8}" destId="{4E3576A4-6329-4B12-9D7E-7DF9FCEE4ECF}" srcOrd="0" destOrd="0" parTransId="{010DB8AF-37DF-4607-8771-BFD0780A0986}" sibTransId="{240C6074-7874-49D4-B1BD-CC07DD3E5655}"/>
    <dgm:cxn modelId="{582809C4-B220-4660-8145-DAF0C79AD770}" type="presParOf" srcId="{805E5B78-5AB9-42A5-9AD5-C7AE948AED27}" destId="{D96A0B22-A4D7-4DAA-8ED4-29FE50369521}" srcOrd="0" destOrd="0" presId="urn:microsoft.com/office/officeart/2005/8/layout/chevron2"/>
    <dgm:cxn modelId="{52DC8E7C-036E-470B-A8C9-68F50B357084}" type="presParOf" srcId="{D96A0B22-A4D7-4DAA-8ED4-29FE50369521}" destId="{A312DBDA-666B-45FA-9EE5-557D9423266E}" srcOrd="0" destOrd="0" presId="urn:microsoft.com/office/officeart/2005/8/layout/chevron2"/>
    <dgm:cxn modelId="{817E7BF7-59DE-4E68-9D4D-BEC971F55C67}" type="presParOf" srcId="{D96A0B22-A4D7-4DAA-8ED4-29FE50369521}" destId="{538228C2-787C-43FC-9889-C80090AFC1A6}" srcOrd="1" destOrd="0" presId="urn:microsoft.com/office/officeart/2005/8/layout/chevron2"/>
    <dgm:cxn modelId="{4EFEAB17-F38E-41A3-B815-0AAAEBC6DC08}" type="presParOf" srcId="{805E5B78-5AB9-42A5-9AD5-C7AE948AED27}" destId="{450775BC-555A-468F-9B67-8E48F64CBE47}" srcOrd="1" destOrd="0" presId="urn:microsoft.com/office/officeart/2005/8/layout/chevron2"/>
    <dgm:cxn modelId="{7DFF6A26-8010-4C36-9983-7113FAD34077}" type="presParOf" srcId="{805E5B78-5AB9-42A5-9AD5-C7AE948AED27}" destId="{8EF98083-4E7B-4ACF-9E4B-8876DD9A8B33}" srcOrd="2" destOrd="0" presId="urn:microsoft.com/office/officeart/2005/8/layout/chevron2"/>
    <dgm:cxn modelId="{09C29CFE-90C8-41CC-BD2A-B2C3E62E7472}" type="presParOf" srcId="{8EF98083-4E7B-4ACF-9E4B-8876DD9A8B33}" destId="{1BE4551E-7528-4238-B071-E919D0F330AE}" srcOrd="0" destOrd="0" presId="urn:microsoft.com/office/officeart/2005/8/layout/chevron2"/>
    <dgm:cxn modelId="{B3F630B1-A691-4290-AC6B-B3D014F6B86F}" type="presParOf" srcId="{8EF98083-4E7B-4ACF-9E4B-8876DD9A8B33}" destId="{EF7F6FE1-B0B7-43EB-A7C6-821946E38EFE}" srcOrd="1" destOrd="0" presId="urn:microsoft.com/office/officeart/2005/8/layout/chevron2"/>
    <dgm:cxn modelId="{7E8B4092-FE32-4327-8FD5-1F88236E0C46}" type="presParOf" srcId="{805E5B78-5AB9-42A5-9AD5-C7AE948AED27}" destId="{24332A84-0D41-494C-B8F9-40934FE7FE3D}" srcOrd="3" destOrd="0" presId="urn:microsoft.com/office/officeart/2005/8/layout/chevron2"/>
    <dgm:cxn modelId="{DA040904-DF03-46FB-B55F-52DD93A4CDB3}" type="presParOf" srcId="{805E5B78-5AB9-42A5-9AD5-C7AE948AED27}" destId="{5AAEE21A-2A69-4919-AB41-056DD3E6CF16}" srcOrd="4" destOrd="0" presId="urn:microsoft.com/office/officeart/2005/8/layout/chevron2"/>
    <dgm:cxn modelId="{DC132DAC-2DCE-4D33-877B-487028C2452D}" type="presParOf" srcId="{5AAEE21A-2A69-4919-AB41-056DD3E6CF16}" destId="{2EA4FFAD-C136-4CEF-8CE5-4F61313EE8C2}" srcOrd="0" destOrd="0" presId="urn:microsoft.com/office/officeart/2005/8/layout/chevron2"/>
    <dgm:cxn modelId="{DA674AF1-8FF7-4472-811A-2D1CF8387A2B}" type="presParOf" srcId="{5AAEE21A-2A69-4919-AB41-056DD3E6CF16}" destId="{976F3174-F01D-4114-899E-39BC70BD1AB8}" srcOrd="1" destOrd="0" presId="urn:microsoft.com/office/officeart/2005/8/layout/chevron2"/>
    <dgm:cxn modelId="{CB3D0F50-F7FD-41A6-924F-CF3733982456}" type="presParOf" srcId="{805E5B78-5AB9-42A5-9AD5-C7AE948AED27}" destId="{18B8A200-2B4C-41EB-AFFB-51A939C97252}" srcOrd="5" destOrd="0" presId="urn:microsoft.com/office/officeart/2005/8/layout/chevron2"/>
    <dgm:cxn modelId="{DDCB3632-43E1-4660-B7A3-6ECFCDC8A2D5}" type="presParOf" srcId="{805E5B78-5AB9-42A5-9AD5-C7AE948AED27}" destId="{B6BE5CEE-CBF7-4E28-AF27-B1EBB7AEE917}" srcOrd="6" destOrd="0" presId="urn:microsoft.com/office/officeart/2005/8/layout/chevron2"/>
    <dgm:cxn modelId="{29C25E31-91CB-462F-A2A2-27F7E5322EE0}" type="presParOf" srcId="{B6BE5CEE-CBF7-4E28-AF27-B1EBB7AEE917}" destId="{3909A77C-6D68-4D17-A37F-140D50F3B6C0}" srcOrd="0" destOrd="0" presId="urn:microsoft.com/office/officeart/2005/8/layout/chevron2"/>
    <dgm:cxn modelId="{0F5A199C-67AC-48A7-9364-F5D28C05460A}" type="presParOf" srcId="{B6BE5CEE-CBF7-4E28-AF27-B1EBB7AEE917}" destId="{473AAA4C-0A21-4FEF-9979-77C50DDF0E76}" srcOrd="1" destOrd="0" presId="urn:microsoft.com/office/officeart/2005/8/layout/chevron2"/>
    <dgm:cxn modelId="{41A4A613-1FDA-47A7-BD67-B42AF976C90F}" type="presParOf" srcId="{805E5B78-5AB9-42A5-9AD5-C7AE948AED27}" destId="{0F392A56-83AF-4022-81D8-447B91B0AA61}" srcOrd="7" destOrd="0" presId="urn:microsoft.com/office/officeart/2005/8/layout/chevron2"/>
    <dgm:cxn modelId="{E3ABEBBC-32D5-4E0C-81DC-20374BC73BC9}" type="presParOf" srcId="{805E5B78-5AB9-42A5-9AD5-C7AE948AED27}" destId="{24D6EDB5-E9AA-4172-902F-FAA09F837CD7}" srcOrd="8" destOrd="0" presId="urn:microsoft.com/office/officeart/2005/8/layout/chevron2"/>
    <dgm:cxn modelId="{34CB0D4C-C11B-42A5-A55D-058A82589926}" type="presParOf" srcId="{24D6EDB5-E9AA-4172-902F-FAA09F837CD7}" destId="{1520DE8B-C37E-48DA-B42F-D1165568FC23}" srcOrd="0" destOrd="0" presId="urn:microsoft.com/office/officeart/2005/8/layout/chevron2"/>
    <dgm:cxn modelId="{F6EEB0FB-0627-47FE-96C1-715FAC66AAEE}" type="presParOf" srcId="{24D6EDB5-E9AA-4172-902F-FAA09F837CD7}" destId="{03A738E2-4C80-4339-B1AD-7F47753EC9FC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28873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515853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sz="1900" kern="1200" dirty="0"/>
        </a:p>
      </dsp:txBody>
      <dsp:txXfrm>
        <a:off x="515853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959470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Семья (родители, бабушки, дедушки, братья, сестры и сам ребенок).</a:t>
          </a:r>
          <a:endParaRPr lang="ru-RU" sz="1900" kern="1200" dirty="0"/>
        </a:p>
      </dsp:txBody>
      <dsp:txXfrm>
        <a:off x="959470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629666" y="3175553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sz="1900" kern="1200" dirty="0"/>
        </a:p>
      </dsp:txBody>
      <dsp:txXfrm>
        <a:off x="629666" y="3175553"/>
        <a:ext cx="7537329" cy="907301"/>
      </dsp:txXfrm>
    </dsp:sp>
    <dsp:sp modelId="{30C8C640-A1C8-4996-9648-833C69ABE491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(1 месяц)</a:t>
          </a:r>
          <a:endParaRPr lang="ru-RU" sz="2800" kern="1200" dirty="0"/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1784083" y="2907931"/>
        <a:ext cx="3760538" cy="859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2DBDA-666B-45FA-9EE5-557D9423266E}">
      <dsp:nvSpPr>
        <dsp:cNvPr id="0" name=""/>
        <dsp:cNvSpPr/>
      </dsp:nvSpPr>
      <dsp:spPr>
        <a:xfrm rot="5400000">
          <a:off x="-118351" y="2466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04407"/>
        <a:ext cx="552306" cy="236703"/>
      </dsp:txXfrm>
    </dsp:sp>
    <dsp:sp modelId="{538228C2-787C-43FC-9889-C80090AFC1A6}">
      <dsp:nvSpPr>
        <dsp:cNvPr id="0" name=""/>
        <dsp:cNvSpPr/>
      </dsp:nvSpPr>
      <dsp:spPr>
        <a:xfrm rot="5400000">
          <a:off x="4322357" y="-3767654"/>
          <a:ext cx="76457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39720"/>
        <a:ext cx="8267353" cy="689928"/>
      </dsp:txXfrm>
    </dsp:sp>
    <dsp:sp modelId="{1BE4551E-7528-4238-B071-E919D0F330AE}">
      <dsp:nvSpPr>
        <dsp:cNvPr id="0" name=""/>
        <dsp:cNvSpPr/>
      </dsp:nvSpPr>
      <dsp:spPr>
        <a:xfrm rot="5400000">
          <a:off x="-118351" y="11185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276307"/>
        <a:ext cx="552306" cy="236703"/>
      </dsp:txXfrm>
    </dsp:sp>
    <dsp:sp modelId="{EF7F6FE1-B0B7-43EB-A7C6-821946E38EFE}">
      <dsp:nvSpPr>
        <dsp:cNvPr id="0" name=""/>
        <dsp:cNvSpPr/>
      </dsp:nvSpPr>
      <dsp:spPr>
        <a:xfrm rot="5400000">
          <a:off x="4261327" y="-2895755"/>
          <a:ext cx="88663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856547"/>
        <a:ext cx="8261395" cy="800072"/>
      </dsp:txXfrm>
    </dsp:sp>
    <dsp:sp modelId="{2EA4FFAD-C136-4CEF-8CE5-4F61313EE8C2}">
      <dsp:nvSpPr>
        <dsp:cNvPr id="0" name=""/>
        <dsp:cNvSpPr/>
      </dsp:nvSpPr>
      <dsp:spPr>
        <a:xfrm rot="5400000">
          <a:off x="-118351" y="1935728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093529"/>
        <a:ext cx="552306" cy="236703"/>
      </dsp:txXfrm>
    </dsp:sp>
    <dsp:sp modelId="{976F3174-F01D-4114-899E-39BC70BD1AB8}">
      <dsp:nvSpPr>
        <dsp:cNvPr id="0" name=""/>
        <dsp:cNvSpPr/>
      </dsp:nvSpPr>
      <dsp:spPr>
        <a:xfrm rot="5400000">
          <a:off x="4316005" y="-2078533"/>
          <a:ext cx="777280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1723109"/>
        <a:ext cx="8266733" cy="701392"/>
      </dsp:txXfrm>
    </dsp:sp>
    <dsp:sp modelId="{3909A77C-6D68-4D17-A37F-140D50F3B6C0}">
      <dsp:nvSpPr>
        <dsp:cNvPr id="0" name=""/>
        <dsp:cNvSpPr/>
      </dsp:nvSpPr>
      <dsp:spPr>
        <a:xfrm rot="5400000">
          <a:off x="-118351" y="270593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863737"/>
        <a:ext cx="552306" cy="236703"/>
      </dsp:txXfrm>
    </dsp:sp>
    <dsp:sp modelId="{473AAA4C-0A21-4FEF-9979-77C50DDF0E76}">
      <dsp:nvSpPr>
        <dsp:cNvPr id="0" name=""/>
        <dsp:cNvSpPr/>
      </dsp:nvSpPr>
      <dsp:spPr>
        <a:xfrm rot="5400000">
          <a:off x="4363018" y="-1299632"/>
          <a:ext cx="683253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6" y="2544434"/>
        <a:ext cx="8271323" cy="616545"/>
      </dsp:txXfrm>
    </dsp:sp>
    <dsp:sp modelId="{1520DE8B-C37E-48DA-B42F-D1165568FC23}">
      <dsp:nvSpPr>
        <dsp:cNvPr id="0" name=""/>
        <dsp:cNvSpPr/>
      </dsp:nvSpPr>
      <dsp:spPr>
        <a:xfrm rot="5400000">
          <a:off x="-118351" y="339094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548747"/>
        <a:ext cx="552306" cy="236703"/>
      </dsp:txXfrm>
    </dsp:sp>
    <dsp:sp modelId="{03A738E2-4C80-4339-B1AD-7F47753EC9FC}">
      <dsp:nvSpPr>
        <dsp:cNvPr id="0" name=""/>
        <dsp:cNvSpPr/>
      </dsp:nvSpPr>
      <dsp:spPr>
        <a:xfrm rot="5400000">
          <a:off x="4448217" y="-623315"/>
          <a:ext cx="51285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-5400000">
        <a:off x="552307" y="3297631"/>
        <a:ext cx="8279641" cy="46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 Центр – детский сад №46»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453336"/>
            <a:ext cx="14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младшего возраста к условиям детского сада.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470" y="357166"/>
            <a:ext cx="3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Вишнякова И.Н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Научите ребенка знакомиться с другими детьми, обращаться к ним по имени, просить, а не отнимать игрушки, в свою очередь, предлагать игрушки другим детям.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ребенком и сотрудниками детского сада – ваше настроение передается малышу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- это первый шаг в общество, импульс к развитию знаний ребенка о поведении в обществе.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4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««Только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считают детей высшим смыслом жизни, могут называться родителями в полном смысле этого слова. Для них интересы детей всегда стоят на первом месте, особенно тогда, когда их дети пребывают в самом драгоценном возрасте - от рождения и до шести лет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"Гармоничное развитие ребенка")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9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0"/>
            <a:ext cx="3168352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 algn="ctr">
              <a:buNone/>
            </a:pP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такое адаптация? </a:t>
            </a:r>
            <a:endParaRPr lang="ru-RU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     Это 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116632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 как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</a:t>
            </a:r>
          </a:p>
          <a:p>
            <a:pPr algn="ctr"/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позиции ребёнка.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144" y="1628800"/>
            <a:ext cx="3267785" cy="44973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80114964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3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/>
              <a:t>Этапы развития адаптации: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Подготовительный;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Основной;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Заключительный.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Продолжительность каждого этапа зависит от многих факторов, оказывающих влияние на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4822827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0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6264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семье режима, совпадающего  с режимом детского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автономии ребенка и его матери ( эмоциональной, телесной, игровой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культурно-гигиенических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опыта общения с незнакомыми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ребенка своеобразных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привычек;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9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1018" y="734010"/>
            <a:ext cx="62646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Возраст ребенка, его уровень психического и физического развития;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</a:t>
            </a:r>
            <a:r>
              <a:rPr lang="ru-RU" sz="2000" dirty="0"/>
              <a:t>здоровья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Характеристика </a:t>
            </a:r>
            <a:r>
              <a:rPr lang="ru-RU" sz="2000" dirty="0"/>
              <a:t>нервной системы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общаться с взрослыми и </a:t>
            </a:r>
            <a:r>
              <a:rPr lang="ru-RU" sz="2000" dirty="0" smtClean="0"/>
              <a:t>сверстниками;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Темперамент ребенка;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Количество детей и форма воспитания в семье;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</a:t>
            </a:r>
            <a:r>
              <a:rPr lang="ru-RU" sz="2000" dirty="0"/>
              <a:t>предметной и игровой </a:t>
            </a:r>
            <a:r>
              <a:rPr lang="ru-RU" sz="2000" dirty="0" smtClean="0"/>
              <a:t>деятельности;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Приближенность </a:t>
            </a:r>
            <a:r>
              <a:rPr lang="ru-RU" sz="2000" dirty="0"/>
              <a:t>домашнего режима к режиму детского сада</a:t>
            </a:r>
            <a:r>
              <a:rPr lang="ru-RU" sz="20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Другие </a:t>
            </a:r>
            <a:r>
              <a:rPr lang="ru-RU" altLang="ru-RU" sz="2000" dirty="0" smtClean="0"/>
              <a:t>биологические </a:t>
            </a:r>
            <a:r>
              <a:rPr lang="ru-RU" altLang="ru-RU" sz="2000" dirty="0"/>
              <a:t>и социальные факторы.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867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86" y="-3310"/>
            <a:ext cx="9175216" cy="6983861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  ПРОЦЕССА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939056624"/>
              </p:ext>
            </p:extLst>
          </p:nvPr>
        </p:nvGraphicFramePr>
        <p:xfrm>
          <a:off x="179512" y="141277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067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59633" y="116632"/>
            <a:ext cx="7427168" cy="396044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Объективными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поведение;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весе.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1844304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490</Words>
  <Application>Microsoft Office PowerPoint</Application>
  <PresentationFormat>Экран (4:3)</PresentationFormat>
  <Paragraphs>97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Моя презентация</vt:lpstr>
      <vt:lpstr>Слайд 1</vt:lpstr>
      <vt:lpstr>Слайд 2</vt:lpstr>
      <vt:lpstr>Слайд 3</vt:lpstr>
      <vt:lpstr>Этапы развития адаптации: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Ирина</cp:lastModifiedBy>
  <cp:revision>29</cp:revision>
  <dcterms:created xsi:type="dcterms:W3CDTF">2015-08-30T11:34:34Z</dcterms:created>
  <dcterms:modified xsi:type="dcterms:W3CDTF">2020-02-11T19:32:50Z</dcterms:modified>
</cp:coreProperties>
</file>