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71" r:id="rId14"/>
    <p:sldId id="269" r:id="rId15"/>
    <p:sldId id="267" r:id="rId16"/>
    <p:sldId id="268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DF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 horzBarState="maximized">
    <p:restoredLeft sz="34559" autoAdjust="0"/>
    <p:restoredTop sz="97158" autoAdjust="0"/>
  </p:normalViewPr>
  <p:slideViewPr>
    <p:cSldViewPr>
      <p:cViewPr>
        <p:scale>
          <a:sx n="71" d="100"/>
          <a:sy n="71" d="100"/>
        </p:scale>
        <p:origin x="-1122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539552" y="548680"/>
            <a:ext cx="8064896" cy="576064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flovin43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188640"/>
            <a:ext cx="2074199" cy="16753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A0B25-8A31-4653-BD0C-D4775883A343}" type="datetimeFigureOut">
              <a:rPr lang="ru-RU" smtClean="0"/>
              <a:pPr/>
              <a:t>28.11.2017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14CE3-8BB2-4B82-9A67-557BD39646AD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" name="Рисунок 9" descr="flovin43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800000">
            <a:off x="7308304" y="5301208"/>
            <a:ext cx="1484102" cy="119869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2.gif"/><Relationship Id="rId7" Type="http://schemas.openxmlformats.org/officeDocument/2006/relationships/image" Target="../media/image36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10" Type="http://schemas.openxmlformats.org/officeDocument/2006/relationships/image" Target="../media/image39.gif"/><Relationship Id="rId4" Type="http://schemas.openxmlformats.org/officeDocument/2006/relationships/image" Target="../media/image33.gif"/><Relationship Id="rId9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476" y="476672"/>
            <a:ext cx="7619048" cy="5832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628800"/>
          </a:xfrm>
          <a:scene3d>
            <a:camera prst="perspectiveHeroicExtremeRightFacing"/>
            <a:lightRig rig="threePt" dir="t"/>
          </a:scene3d>
        </p:spPr>
        <p:txBody>
          <a:bodyPr vert="horz">
            <a:noAutofit/>
          </a:bodyPr>
          <a:lstStyle/>
          <a:p>
            <a:r>
              <a:rPr lang="ru-RU" sz="4800" dirty="0">
                <a:solidFill>
                  <a:srgbClr val="FF0000"/>
                </a:solidFill>
                <a:latin typeface="Kabarett Simple" pitchFamily="49" charset="0"/>
              </a:rPr>
              <a:t>Ж</a:t>
            </a:r>
            <a:r>
              <a:rPr lang="ru-RU" sz="4800" dirty="0" smtClean="0">
                <a:solidFill>
                  <a:srgbClr val="FF0000"/>
                </a:solidFill>
                <a:latin typeface="Kabarett Simple" pitchFamily="49" charset="0"/>
              </a:rPr>
              <a:t>ивотные жарких стран</a:t>
            </a:r>
            <a:endParaRPr lang="ru-RU" sz="4800" dirty="0">
              <a:solidFill>
                <a:srgbClr val="FF0000"/>
              </a:solidFill>
              <a:latin typeface="Kabarett Simple" pitchFamily="49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8389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11._birjulki_1_ljadov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7000">
        <p14:flythrough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48680"/>
            <a:ext cx="3384376" cy="1431032"/>
          </a:xfrm>
        </p:spPr>
        <p:txBody>
          <a:bodyPr>
            <a:normAutofit/>
          </a:bodyPr>
          <a:lstStyle/>
          <a:p>
            <a:r>
              <a:rPr lang="ru-RU" sz="4800" dirty="0">
                <a:latin typeface="Fairy Tale" pitchFamily="2" charset="0"/>
              </a:rPr>
              <a:t>К</a:t>
            </a:r>
            <a:r>
              <a:rPr lang="ru-RU" sz="4800" dirty="0" smtClean="0">
                <a:latin typeface="Fairy Tale" pitchFamily="2" charset="0"/>
              </a:rPr>
              <a:t>енгуру</a:t>
            </a:r>
            <a:endParaRPr lang="ru-RU" sz="4800" dirty="0">
              <a:latin typeface="Fairy Tale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0"/>
            <a:ext cx="626469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520" y="4365104"/>
            <a:ext cx="2448272" cy="234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2131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7000">
        <p14:flythrough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260648"/>
            <a:ext cx="3178696" cy="811239"/>
          </a:xfrm>
        </p:spPr>
        <p:txBody>
          <a:bodyPr>
            <a:noAutofit/>
          </a:bodyPr>
          <a:lstStyle/>
          <a:p>
            <a:r>
              <a:rPr lang="ru-RU" sz="4800" dirty="0">
                <a:latin typeface="Fairy Tale" pitchFamily="2" charset="0"/>
              </a:rPr>
              <a:t>Н</a:t>
            </a:r>
            <a:r>
              <a:rPr lang="ru-RU" sz="4800" dirty="0" smtClean="0">
                <a:latin typeface="Fairy Tale" pitchFamily="2" charset="0"/>
              </a:rPr>
              <a:t>осорог</a:t>
            </a:r>
            <a:endParaRPr lang="ru-RU" sz="4800" dirty="0">
              <a:latin typeface="Fairy Tale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71887"/>
            <a:ext cx="9144000" cy="577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1760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7000">
        <p14:flythrough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188640"/>
            <a:ext cx="3744416" cy="1080120"/>
          </a:xfrm>
        </p:spPr>
        <p:txBody>
          <a:bodyPr>
            <a:normAutofit/>
          </a:bodyPr>
          <a:lstStyle/>
          <a:p>
            <a:r>
              <a:rPr lang="ru-RU" sz="4800" dirty="0" smtClean="0">
                <a:latin typeface="Fairy Tale" pitchFamily="2" charset="0"/>
              </a:rPr>
              <a:t>Попугаи</a:t>
            </a:r>
            <a:endParaRPr lang="ru-RU" sz="4800" dirty="0">
              <a:latin typeface="Fairy Tale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548680"/>
            <a:ext cx="5976664" cy="57606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1628800"/>
            <a:ext cx="2736304" cy="34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0081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7000">
        <p14:flythrough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116632"/>
            <a:ext cx="3923928" cy="792088"/>
          </a:xfrm>
        </p:spPr>
        <p:txBody>
          <a:bodyPr>
            <a:noAutofit/>
          </a:bodyPr>
          <a:lstStyle/>
          <a:p>
            <a:r>
              <a:rPr lang="ru-RU" sz="4800" dirty="0" smtClean="0">
                <a:latin typeface="Fairy Tale" pitchFamily="2" charset="0"/>
              </a:rPr>
              <a:t>Антилопа</a:t>
            </a:r>
            <a:endParaRPr lang="ru-RU" sz="4800" dirty="0">
              <a:latin typeface="Fairy Tale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2816" y="716304"/>
            <a:ext cx="4897415" cy="614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8153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7000">
        <p14:flythrough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128" y="116632"/>
            <a:ext cx="2973016" cy="1080120"/>
          </a:xfrm>
        </p:spPr>
        <p:txBody>
          <a:bodyPr>
            <a:normAutofit/>
          </a:bodyPr>
          <a:lstStyle/>
          <a:p>
            <a:r>
              <a:rPr lang="ru-RU" sz="4800" dirty="0">
                <a:latin typeface="Fairy Tale" pitchFamily="2" charset="0"/>
              </a:rPr>
              <a:t>З</a:t>
            </a:r>
            <a:r>
              <a:rPr lang="ru-RU" sz="4800" dirty="0" smtClean="0">
                <a:latin typeface="Fairy Tale" pitchFamily="2" charset="0"/>
              </a:rPr>
              <a:t>ебра</a:t>
            </a:r>
            <a:endParaRPr lang="ru-RU" sz="4800" dirty="0">
              <a:latin typeface="Fairy Tale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-99392"/>
            <a:ext cx="7128792" cy="721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1907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7000">
        <p14:flythrough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01390"/>
            <a:ext cx="3312368" cy="1055402"/>
          </a:xfrm>
        </p:spPr>
        <p:txBody>
          <a:bodyPr>
            <a:normAutofit/>
          </a:bodyPr>
          <a:lstStyle/>
          <a:p>
            <a:r>
              <a:rPr lang="ru-RU" sz="4800" dirty="0">
                <a:latin typeface="Fairy Tale" pitchFamily="2" charset="0"/>
              </a:rPr>
              <a:t>К</a:t>
            </a:r>
            <a:r>
              <a:rPr lang="ru-RU" sz="4800" dirty="0" smtClean="0">
                <a:latin typeface="Fairy Tale" pitchFamily="2" charset="0"/>
              </a:rPr>
              <a:t>рокодил</a:t>
            </a:r>
            <a:endParaRPr lang="ru-RU" sz="4800" dirty="0">
              <a:latin typeface="Fairy Tale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7354" y="501390"/>
            <a:ext cx="5669292" cy="58552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5445224"/>
            <a:ext cx="3926557" cy="1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1721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7000">
        <p14:flythrough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120" y="836712"/>
            <a:ext cx="3045024" cy="720080"/>
          </a:xfrm>
        </p:spPr>
        <p:txBody>
          <a:bodyPr>
            <a:noAutofit/>
          </a:bodyPr>
          <a:lstStyle/>
          <a:p>
            <a:r>
              <a:rPr lang="ru-RU" sz="4800" dirty="0">
                <a:latin typeface="Fairy Tale" pitchFamily="2" charset="0"/>
              </a:rPr>
              <a:t>Т</a:t>
            </a:r>
            <a:r>
              <a:rPr lang="ru-RU" sz="4800" dirty="0" smtClean="0">
                <a:latin typeface="Fairy Tale" pitchFamily="2" charset="0"/>
              </a:rPr>
              <a:t>игр</a:t>
            </a:r>
            <a:endParaRPr lang="ru-RU" sz="4800" dirty="0">
              <a:latin typeface="Fairy Tale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0787" y="0"/>
            <a:ext cx="5523541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0528" y="4437112"/>
            <a:ext cx="2880320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2363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7000">
        <p14:flythrough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620688"/>
            <a:ext cx="3405064" cy="864096"/>
          </a:xfrm>
        </p:spPr>
        <p:txBody>
          <a:bodyPr>
            <a:normAutofit/>
          </a:bodyPr>
          <a:lstStyle/>
          <a:p>
            <a:r>
              <a:rPr lang="ru-RU" sz="4800" dirty="0" smtClean="0">
                <a:latin typeface="Fairy Tale" pitchFamily="2" charset="0"/>
              </a:rPr>
              <a:t>Жираф</a:t>
            </a:r>
            <a:endParaRPr lang="ru-RU" sz="4800" dirty="0">
              <a:latin typeface="Fairy Tale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5817" y="764704"/>
            <a:ext cx="2736304" cy="59492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0232" y="2708920"/>
            <a:ext cx="1872208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0517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7000">
        <p14:flythrough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5949280"/>
          </a:xfrm>
        </p:spPr>
        <p:txBody>
          <a:bodyPr>
            <a:normAutofit/>
          </a:bodyPr>
          <a:lstStyle/>
          <a:p>
            <a:r>
              <a:rPr lang="ru-RU" sz="4800" smtClean="0">
                <a:solidFill>
                  <a:schemeClr val="bg2">
                    <a:lumMod val="10000"/>
                  </a:schemeClr>
                </a:solidFill>
                <a:latin typeface="Artemon " pitchFamily="2" charset="0"/>
              </a:rPr>
              <a:t>Спасибо </a:t>
            </a:r>
            <a:br>
              <a:rPr lang="ru-RU" sz="4800" smtClean="0">
                <a:solidFill>
                  <a:schemeClr val="bg2">
                    <a:lumMod val="10000"/>
                  </a:schemeClr>
                </a:solidFill>
                <a:latin typeface="Artemon " pitchFamily="2" charset="0"/>
              </a:rPr>
            </a:br>
            <a:r>
              <a:rPr lang="ru-RU" sz="4800" smtClean="0">
                <a:solidFill>
                  <a:schemeClr val="bg2">
                    <a:lumMod val="10000"/>
                  </a:schemeClr>
                </a:solidFill>
                <a:latin typeface="Artemon " pitchFamily="2" charset="0"/>
              </a:rPr>
              <a:t>за внимание!</a:t>
            </a:r>
            <a:endParaRPr lang="ru-RU" sz="4800" dirty="0">
              <a:solidFill>
                <a:schemeClr val="bg2">
                  <a:lumMod val="10000"/>
                </a:schemeClr>
              </a:solidFill>
              <a:latin typeface="Artemon 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062" y="3999678"/>
            <a:ext cx="1390650" cy="962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7960" y="723079"/>
            <a:ext cx="1371600" cy="12477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14831">
            <a:off x="3950380" y="4459022"/>
            <a:ext cx="2381250" cy="15811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1810" y="4582269"/>
            <a:ext cx="723900" cy="8286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9353" y="813566"/>
            <a:ext cx="1428750" cy="10668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3335" y="523875"/>
            <a:ext cx="1990725" cy="21145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4588" y="4725144"/>
            <a:ext cx="1000125" cy="6477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7903" y="2760588"/>
            <a:ext cx="885825" cy="8191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9626" y="2003351"/>
            <a:ext cx="1752600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6722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7000">
        <p14:flythrough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6136" y="294125"/>
            <a:ext cx="3168352" cy="902627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5300" dirty="0">
                <a:solidFill>
                  <a:schemeClr val="bg2">
                    <a:lumMod val="10000"/>
                  </a:schemeClr>
                </a:solidFill>
                <a:latin typeface="Fairy Tale" pitchFamily="2" charset="0"/>
              </a:rPr>
              <a:t>Л</a:t>
            </a:r>
            <a:r>
              <a:rPr lang="ru-RU" sz="5300" dirty="0" smtClean="0">
                <a:solidFill>
                  <a:schemeClr val="bg2">
                    <a:lumMod val="10000"/>
                  </a:schemeClr>
                </a:solidFill>
                <a:latin typeface="Fairy Tale" pitchFamily="2" charset="0"/>
              </a:rPr>
              <a:t>еопард</a:t>
            </a:r>
            <a:endParaRPr lang="ru-RU" sz="5300" dirty="0">
              <a:solidFill>
                <a:schemeClr val="bg2">
                  <a:lumMod val="10000"/>
                </a:schemeClr>
              </a:solidFill>
              <a:latin typeface="Fairy Tale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9734" y="294125"/>
            <a:ext cx="5434554" cy="62697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192" y="4653136"/>
            <a:ext cx="3024336" cy="19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0855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7000">
        <p14:flythrough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332656"/>
            <a:ext cx="3189040" cy="1062097"/>
          </a:xfrm>
        </p:spPr>
        <p:txBody>
          <a:bodyPr>
            <a:noAutofit/>
          </a:bodyPr>
          <a:lstStyle/>
          <a:p>
            <a:r>
              <a:rPr lang="ru-RU" sz="4800" dirty="0">
                <a:latin typeface="Fairy Tale" pitchFamily="2" charset="0"/>
              </a:rPr>
              <a:t>Б</a:t>
            </a:r>
            <a:r>
              <a:rPr lang="ru-RU" sz="4800" dirty="0" smtClean="0">
                <a:latin typeface="Fairy Tale" pitchFamily="2" charset="0"/>
              </a:rPr>
              <a:t>егемот</a:t>
            </a:r>
            <a:endParaRPr lang="ru-RU" sz="4800" dirty="0">
              <a:latin typeface="Fairy Tale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1394753"/>
            <a:ext cx="6912768" cy="48028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4467" y="4725144"/>
            <a:ext cx="1999531" cy="161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0351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7000">
        <p14:flythrough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404664"/>
            <a:ext cx="3635896" cy="648072"/>
          </a:xfrm>
        </p:spPr>
        <p:txBody>
          <a:bodyPr>
            <a:noAutofit/>
          </a:bodyPr>
          <a:lstStyle/>
          <a:p>
            <a:r>
              <a:rPr lang="ru-RU" sz="4800" dirty="0">
                <a:latin typeface="Fairy Tale" pitchFamily="2" charset="0"/>
              </a:rPr>
              <a:t>О</a:t>
            </a:r>
            <a:r>
              <a:rPr lang="ru-RU" sz="4800" dirty="0" smtClean="0">
                <a:latin typeface="Fairy Tale" pitchFamily="2" charset="0"/>
              </a:rPr>
              <a:t>безьяна</a:t>
            </a:r>
            <a:endParaRPr lang="ru-RU" sz="4800" dirty="0">
              <a:latin typeface="Fairy Tale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33409"/>
            <a:ext cx="4536503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328" y="3933056"/>
            <a:ext cx="1440160" cy="227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1661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7000">
        <p14:flythrough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3168352" cy="936104"/>
          </a:xfrm>
        </p:spPr>
        <p:txBody>
          <a:bodyPr>
            <a:normAutofit/>
          </a:bodyPr>
          <a:lstStyle/>
          <a:p>
            <a:r>
              <a:rPr lang="ru-RU" sz="4800" dirty="0">
                <a:latin typeface="Fairy Tale" pitchFamily="2" charset="0"/>
              </a:rPr>
              <a:t>В</a:t>
            </a:r>
            <a:r>
              <a:rPr lang="ru-RU" sz="4800" dirty="0" smtClean="0">
                <a:latin typeface="Fairy Tale" pitchFamily="2" charset="0"/>
              </a:rPr>
              <a:t>ерблюд</a:t>
            </a:r>
            <a:endParaRPr lang="ru-RU" sz="4800" dirty="0">
              <a:latin typeface="Fairy Tale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5890" y="188640"/>
            <a:ext cx="5596469" cy="65527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0272" y="4005064"/>
            <a:ext cx="1905372" cy="23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3854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7000">
        <p14:flythrough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2088232" cy="864096"/>
          </a:xfrm>
        </p:spPr>
        <p:txBody>
          <a:bodyPr>
            <a:normAutofit/>
          </a:bodyPr>
          <a:lstStyle/>
          <a:p>
            <a:r>
              <a:rPr lang="ru-RU" sz="4800" dirty="0">
                <a:latin typeface="Fairy Tale" pitchFamily="2" charset="0"/>
              </a:rPr>
              <a:t>О</a:t>
            </a:r>
            <a:r>
              <a:rPr lang="ru-RU" sz="4800" dirty="0" smtClean="0">
                <a:latin typeface="Fairy Tale" pitchFamily="2" charset="0"/>
              </a:rPr>
              <a:t>сёл</a:t>
            </a:r>
            <a:endParaRPr lang="ru-RU" sz="4800" dirty="0">
              <a:latin typeface="Fairy Tale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188640"/>
            <a:ext cx="5976664" cy="604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0559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7000">
        <p14:flythrough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260648"/>
            <a:ext cx="3189040" cy="1080120"/>
          </a:xfrm>
        </p:spPr>
        <p:txBody>
          <a:bodyPr>
            <a:normAutofit/>
          </a:bodyPr>
          <a:lstStyle/>
          <a:p>
            <a:r>
              <a:rPr lang="ru-RU" sz="4800" dirty="0">
                <a:latin typeface="Fairy Tale" pitchFamily="2" charset="0"/>
              </a:rPr>
              <a:t>Л</a:t>
            </a:r>
            <a:r>
              <a:rPr lang="ru-RU" sz="4800" dirty="0" smtClean="0">
                <a:latin typeface="Fairy Tale" pitchFamily="2" charset="0"/>
              </a:rPr>
              <a:t>ев</a:t>
            </a:r>
            <a:endParaRPr lang="ru-RU" sz="4800" dirty="0">
              <a:latin typeface="Fairy Tale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4143" y="1124744"/>
            <a:ext cx="7632848" cy="53285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6256" y="4581128"/>
            <a:ext cx="2267744" cy="203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477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7000">
        <p14:flythrough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>
                <a:latin typeface="Fairy Tale" pitchFamily="2" charset="0"/>
              </a:rPr>
              <a:t>З</a:t>
            </a:r>
            <a:r>
              <a:rPr lang="ru-RU" sz="4800" dirty="0" smtClean="0">
                <a:latin typeface="Fairy Tale" pitchFamily="2" charset="0"/>
              </a:rPr>
              <a:t>мея</a:t>
            </a:r>
            <a:endParaRPr lang="ru-RU" sz="4800" dirty="0">
              <a:latin typeface="Fairy Tale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2348880"/>
            <a:ext cx="6025908" cy="466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5212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7000">
        <p14:flythrough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8184" y="116632"/>
            <a:ext cx="2520280" cy="936104"/>
          </a:xfrm>
        </p:spPr>
        <p:txBody>
          <a:bodyPr>
            <a:normAutofit/>
          </a:bodyPr>
          <a:lstStyle/>
          <a:p>
            <a:r>
              <a:rPr lang="ru-RU" sz="4800" dirty="0">
                <a:latin typeface="Fairy Tale" pitchFamily="2" charset="0"/>
              </a:rPr>
              <a:t>С</a:t>
            </a:r>
            <a:r>
              <a:rPr lang="ru-RU" sz="4800" dirty="0" smtClean="0">
                <a:latin typeface="Fairy Tale" pitchFamily="2" charset="0"/>
              </a:rPr>
              <a:t>лон</a:t>
            </a:r>
            <a:endParaRPr lang="ru-RU" sz="4800" dirty="0">
              <a:latin typeface="Fairy Tale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404664"/>
            <a:ext cx="7200800" cy="625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3117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7000">
        <p14:flythrough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Презентация1</Template>
  <TotalTime>172</TotalTime>
  <Words>21</Words>
  <Application>Microsoft Office PowerPoint</Application>
  <PresentationFormat>Экран (4:3)</PresentationFormat>
  <Paragraphs>18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Презентация1</vt:lpstr>
      <vt:lpstr>Животные жарких стран</vt:lpstr>
      <vt:lpstr> Леопард</vt:lpstr>
      <vt:lpstr>Бегемот</vt:lpstr>
      <vt:lpstr>Обезьяна</vt:lpstr>
      <vt:lpstr>Верблюд</vt:lpstr>
      <vt:lpstr>Осёл</vt:lpstr>
      <vt:lpstr>Лев</vt:lpstr>
      <vt:lpstr>Змея</vt:lpstr>
      <vt:lpstr>Слон</vt:lpstr>
      <vt:lpstr>Кенгуру</vt:lpstr>
      <vt:lpstr>Носорог</vt:lpstr>
      <vt:lpstr>Попугаи</vt:lpstr>
      <vt:lpstr>Антилопа</vt:lpstr>
      <vt:lpstr>Зебра</vt:lpstr>
      <vt:lpstr>Крокодил</vt:lpstr>
      <vt:lpstr>Тигр</vt:lpstr>
      <vt:lpstr>Жираф</vt:lpstr>
      <vt:lpstr>Спасибо 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Животные жарких стран</dc:title>
  <dc:creator>Ирина</dc:creator>
  <cp:lastModifiedBy>1</cp:lastModifiedBy>
  <cp:revision>19</cp:revision>
  <dcterms:created xsi:type="dcterms:W3CDTF">2012-02-02T07:17:30Z</dcterms:created>
  <dcterms:modified xsi:type="dcterms:W3CDTF">2017-11-28T15:19:25Z</dcterms:modified>
</cp:coreProperties>
</file>