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i="1" dirty="0" smtClean="0"/>
              <a:t>Деревья </a:t>
            </a:r>
            <a:endParaRPr lang="ru-RU" sz="96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Берёза </a:t>
            </a:r>
            <a:endParaRPr lang="ru-RU" dirty="0"/>
          </a:p>
        </p:txBody>
      </p:sp>
      <p:pic>
        <p:nvPicPr>
          <p:cNvPr id="4" name="Содержимое 3" descr="берез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285860"/>
            <a:ext cx="3786214" cy="5054791"/>
          </a:xfrm>
        </p:spPr>
      </p:pic>
      <p:sp>
        <p:nvSpPr>
          <p:cNvPr id="5" name="Прямоугольник 4"/>
          <p:cNvSpPr/>
          <p:nvPr/>
        </p:nvSpPr>
        <p:spPr>
          <a:xfrm>
            <a:off x="4572000" y="214311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Зелена, а не луг; бела, а не снег; кудрява, а не голова.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ерёз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1428736"/>
            <a:ext cx="4029103" cy="4992714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клён</a:t>
            </a:r>
            <a:endParaRPr lang="ru-RU" dirty="0"/>
          </a:p>
        </p:txBody>
      </p:sp>
      <p:pic>
        <p:nvPicPr>
          <p:cNvPr id="4" name="Содержимое 3" descr="клён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500174"/>
            <a:ext cx="5127564" cy="4119469"/>
          </a:xfrm>
        </p:spPr>
      </p:pic>
      <p:sp>
        <p:nvSpPr>
          <p:cNvPr id="5" name="Прямоугольник 4"/>
          <p:cNvSpPr/>
          <p:nvPr/>
        </p:nvSpPr>
        <p:spPr>
          <a:xfrm>
            <a:off x="5000628" y="242886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Клён</a:t>
            </a:r>
            <a:r>
              <a:rPr lang="ru-RU" dirty="0" smtClean="0"/>
              <a:t> гордится: «Все дорожки</a:t>
            </a:r>
            <a:br>
              <a:rPr lang="ru-RU" dirty="0" smtClean="0"/>
            </a:br>
            <a:r>
              <a:rPr lang="ru-RU" dirty="0" smtClean="0"/>
              <a:t>Глажу я своей ладошкой.</a:t>
            </a:r>
            <a:br>
              <a:rPr lang="ru-RU" dirty="0" smtClean="0"/>
            </a:br>
            <a:r>
              <a:rPr lang="ru-RU" dirty="0" smtClean="0"/>
              <a:t>Даже к флагу, случай был,</a:t>
            </a:r>
            <a:br>
              <a:rPr lang="ru-RU" dirty="0" smtClean="0"/>
            </a:br>
            <a:r>
              <a:rPr lang="ru-RU" dirty="0" smtClean="0"/>
              <a:t>Я ладошку приложил!»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дуб</a:t>
            </a:r>
            <a:endParaRPr lang="ru-RU" dirty="0"/>
          </a:p>
        </p:txBody>
      </p:sp>
      <p:pic>
        <p:nvPicPr>
          <p:cNvPr id="4" name="Содержимое 3" descr="дубjp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428736"/>
            <a:ext cx="5443568" cy="4786346"/>
          </a:xfrm>
        </p:spPr>
      </p:pic>
      <p:sp>
        <p:nvSpPr>
          <p:cNvPr id="5" name="Прямоугольник 4"/>
          <p:cNvSpPr/>
          <p:nvPr/>
        </p:nvSpPr>
        <p:spPr>
          <a:xfrm>
            <a:off x="5072066" y="214311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Дуб дождя и ветра</a:t>
            </a:r>
          </a:p>
          <a:p>
            <a:pPr algn="ctr"/>
            <a:r>
              <a:rPr lang="ru-RU" dirty="0" smtClean="0"/>
              <a:t>Вовсе не боится.</a:t>
            </a:r>
          </a:p>
          <a:p>
            <a:pPr algn="ctr"/>
            <a:r>
              <a:rPr lang="ru-RU" dirty="0" smtClean="0"/>
              <a:t>Кто сказал, что дубу</a:t>
            </a:r>
          </a:p>
          <a:p>
            <a:pPr algn="ctr"/>
            <a:r>
              <a:rPr lang="ru-RU" dirty="0" smtClean="0"/>
              <a:t>Страшно простудиться?</a:t>
            </a:r>
          </a:p>
          <a:p>
            <a:pPr algn="ctr"/>
            <a:r>
              <a:rPr lang="ru-RU" dirty="0" smtClean="0"/>
              <a:t>Ведь до поздней осени</a:t>
            </a:r>
          </a:p>
          <a:p>
            <a:pPr algn="ctr"/>
            <a:r>
              <a:rPr lang="ru-RU" dirty="0" smtClean="0"/>
              <a:t>Он стоит зеленый.</a:t>
            </a:r>
          </a:p>
          <a:p>
            <a:pPr algn="ctr"/>
            <a:r>
              <a:rPr lang="ru-RU" dirty="0" smtClean="0"/>
              <a:t>Значит дуб выносливый,</a:t>
            </a:r>
          </a:p>
          <a:p>
            <a:pPr algn="ctr"/>
            <a:r>
              <a:rPr lang="ru-RU" dirty="0" smtClean="0"/>
              <a:t>Значит, закаленный!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дуб семян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509258"/>
            <a:ext cx="4572032" cy="4874264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рябина</a:t>
            </a:r>
            <a:endParaRPr lang="ru-RU"/>
          </a:p>
        </p:txBody>
      </p:sp>
      <p:pic>
        <p:nvPicPr>
          <p:cNvPr id="4" name="Содержимое 3" descr="рябин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571612"/>
            <a:ext cx="5551753" cy="4857784"/>
          </a:xfrm>
        </p:spPr>
      </p:pic>
      <p:sp>
        <p:nvSpPr>
          <p:cNvPr id="5" name="Прямоугольник 4"/>
          <p:cNvSpPr/>
          <p:nvPr/>
        </p:nvSpPr>
        <p:spPr>
          <a:xfrm>
            <a:off x="4929190" y="2214554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-Рябина, рябина,</a:t>
            </a:r>
            <a:br>
              <a:rPr lang="ru-RU" dirty="0" smtClean="0"/>
            </a:br>
            <a:r>
              <a:rPr lang="ru-RU" dirty="0" smtClean="0"/>
              <a:t>Кого ты любила?</a:t>
            </a:r>
            <a:br>
              <a:rPr lang="ru-RU" dirty="0" smtClean="0"/>
            </a:br>
            <a:r>
              <a:rPr lang="ru-RU" dirty="0" smtClean="0"/>
              <a:t>-Всех я любила, </a:t>
            </a:r>
            <a:br>
              <a:rPr lang="ru-RU" dirty="0" smtClean="0"/>
            </a:br>
            <a:r>
              <a:rPr lang="ru-RU" dirty="0" smtClean="0"/>
              <a:t>Всех ублажала,</a:t>
            </a:r>
            <a:br>
              <a:rPr lang="ru-RU" dirty="0" smtClean="0"/>
            </a:br>
            <a:r>
              <a:rPr lang="ru-RU" dirty="0" smtClean="0"/>
              <a:t>Ягодой спелой</a:t>
            </a:r>
            <a:br>
              <a:rPr lang="ru-RU" dirty="0" smtClean="0"/>
            </a:br>
            <a:r>
              <a:rPr lang="ru-RU" dirty="0" smtClean="0"/>
              <a:t>Всех угощала.</a:t>
            </a:r>
            <a:br>
              <a:rPr lang="ru-RU" dirty="0" smtClean="0"/>
            </a:br>
            <a:r>
              <a:rPr lang="ru-RU" dirty="0" smtClean="0"/>
              <a:t>Сорви ягодку и ты,</a:t>
            </a:r>
            <a:br>
              <a:rPr lang="ru-RU" dirty="0" smtClean="0"/>
            </a:br>
            <a:r>
              <a:rPr lang="ru-RU" dirty="0" smtClean="0"/>
              <a:t>Не бойся.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 err="1" smtClean="0"/>
              <a:t>рус.-нар</a:t>
            </a:r>
            <a:r>
              <a:rPr lang="ru-RU" dirty="0" smtClean="0"/>
              <a:t>.)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E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</TotalTime>
  <Words>61</Words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Деревья </vt:lpstr>
      <vt:lpstr>Берёза </vt:lpstr>
      <vt:lpstr>Слайд 3</vt:lpstr>
      <vt:lpstr>клён</vt:lpstr>
      <vt:lpstr>дуб</vt:lpstr>
      <vt:lpstr>Слайд 6</vt:lpstr>
      <vt:lpstr>рябина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</cp:revision>
  <dcterms:modified xsi:type="dcterms:W3CDTF">2012-11-18T18:25:10Z</dcterms:modified>
</cp:coreProperties>
</file>