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80868"/>
    <a:srgbClr val="00FFFF"/>
    <a:srgbClr val="FF33CC"/>
    <a:srgbClr val="00CC00"/>
    <a:srgbClr val="FF0000"/>
    <a:srgbClr val="FF3300"/>
    <a:srgbClr val="A50021"/>
    <a:srgbClr val="E6E3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0D76D-9853-475B-AB78-B152B4B385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6DCFF-2F10-46A9-92A4-723BC358FE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2DC16-8878-42D5-9BB3-08FFCC86A9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3D0137-4B15-4FEC-9B89-6BF76207FA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4DEAE-146A-4114-8396-D656CD1450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A3CD6-807A-4244-B6D6-351EBCC2D9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6855B-E629-4434-88A1-9DC8BECD5D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34C0A-23EF-435E-BA2B-63334A969F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33C7C-906C-4971-BCB7-2FAD8FFEF9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322C4-3621-448C-AB83-41B2D8209D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2778-BBB7-47A1-9576-02C4F5B0E8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20094-2A0B-4A65-8105-7A778843AE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515E130-DE18-4655-88B6-DEA550FA848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3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1.wav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3.wav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5.wav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7.wav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9.wav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21.wav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23.wav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4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5.wav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7.wav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9.wav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938404">
            <a:off x="898525" y="188913"/>
            <a:ext cx="7345363" cy="6481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796159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УЧИМСЯ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796159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СЧИТАТЬ</a:t>
            </a:r>
          </a:p>
        </p:txBody>
      </p:sp>
      <p:pic>
        <p:nvPicPr>
          <p:cNvPr id="206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3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 bwMode="auto">
          <a:xfrm>
            <a:off x="3643306" y="6357958"/>
            <a:ext cx="2500330" cy="500042"/>
          </a:xfrm>
          <a:prstGeom prst="fram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pptcloud.ru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Tm="4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4479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ЧЕТЫРЕ</a:t>
            </a:r>
          </a:p>
        </p:txBody>
      </p:sp>
      <p:sp>
        <p:nvSpPr>
          <p:cNvPr id="15374" name="WordArt 14"/>
          <p:cNvSpPr>
            <a:spLocks noChangeArrowheads="1" noChangeShapeType="1" noTextEdit="1"/>
          </p:cNvSpPr>
          <p:nvPr/>
        </p:nvSpPr>
        <p:spPr bwMode="auto">
          <a:xfrm>
            <a:off x="2339975" y="765175"/>
            <a:ext cx="4032250" cy="5472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Century Schoolbook"/>
              </a:rPr>
              <a:t>4</a:t>
            </a:r>
          </a:p>
        </p:txBody>
      </p:sp>
      <p:pic>
        <p:nvPicPr>
          <p:cNvPr id="15376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881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5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4479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ЧЕТЫРЕ</a:t>
            </a:r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>
            <p:ph/>
          </p:nvPr>
        </p:nvGraphicFramePr>
        <p:xfrm>
          <a:off x="2916238" y="249238"/>
          <a:ext cx="4510087" cy="6553200"/>
        </p:xfrm>
        <a:graphic>
          <a:graphicData uri="http://schemas.openxmlformats.org/presentationml/2006/ole">
            <p:oleObj spid="_x0000_s16392" name="CorelDRAW" r:id="rId4" imgW="5279040" imgH="7671240" progId="">
              <p:embed/>
            </p:oleObj>
          </a:graphicData>
        </a:graphic>
      </p:graphicFrame>
      <p:pic>
        <p:nvPicPr>
          <p:cNvPr id="1639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785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9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3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1728787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ПЯТЬ</a:t>
            </a: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2555875" y="765175"/>
            <a:ext cx="3887788" cy="5472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Schoolbook"/>
              </a:rPr>
              <a:t>5</a:t>
            </a:r>
          </a:p>
        </p:txBody>
      </p:sp>
      <p:pic>
        <p:nvPicPr>
          <p:cNvPr id="17419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878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0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1728787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ПЯТЬ</a:t>
            </a:r>
          </a:p>
        </p:txBody>
      </p:sp>
      <p:graphicFrame>
        <p:nvGraphicFramePr>
          <p:cNvPr id="18446" name="Object 14"/>
          <p:cNvGraphicFramePr>
            <a:graphicFrameLocks noChangeAspect="1"/>
          </p:cNvGraphicFramePr>
          <p:nvPr>
            <p:ph/>
          </p:nvPr>
        </p:nvGraphicFramePr>
        <p:xfrm>
          <a:off x="1770063" y="188913"/>
          <a:ext cx="5233987" cy="6480175"/>
        </p:xfrm>
        <a:graphic>
          <a:graphicData uri="http://schemas.openxmlformats.org/presentationml/2006/ole">
            <p:oleObj spid="_x0000_s18446" name="CorelDRAW" r:id="rId4" imgW="4031280" imgH="4992120" progId="">
              <p:embed/>
            </p:oleObj>
          </a:graphicData>
        </a:graphic>
      </p:graphicFrame>
      <p:pic>
        <p:nvPicPr>
          <p:cNvPr id="18448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532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4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0891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ШЕСТЬ</a:t>
            </a:r>
          </a:p>
        </p:txBody>
      </p:sp>
      <p:sp>
        <p:nvSpPr>
          <p:cNvPr id="19475" name="WordArt 19"/>
          <p:cNvSpPr>
            <a:spLocks noChangeArrowheads="1" noChangeShapeType="1" noTextEdit="1"/>
          </p:cNvSpPr>
          <p:nvPr/>
        </p:nvSpPr>
        <p:spPr bwMode="auto">
          <a:xfrm>
            <a:off x="2484438" y="765175"/>
            <a:ext cx="3959225" cy="5472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Century Schoolbook"/>
              </a:rPr>
              <a:t>6</a:t>
            </a:r>
          </a:p>
        </p:txBody>
      </p:sp>
      <p:pic>
        <p:nvPicPr>
          <p:cNvPr id="19477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064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4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5788025" y="908050"/>
          <a:ext cx="2800350" cy="5689600"/>
        </p:xfrm>
        <a:graphic>
          <a:graphicData uri="http://schemas.openxmlformats.org/presentationml/2006/ole">
            <p:oleObj spid="_x0000_s20486" name="CorelDRAW" r:id="rId4" imgW="4505400" imgH="9164160" progId="">
              <p:embed/>
            </p:oleObj>
          </a:graphicData>
        </a:graphic>
      </p:graphicFrame>
      <p:graphicFrame>
        <p:nvGraphicFramePr>
          <p:cNvPr id="20495" name="Object 15"/>
          <p:cNvGraphicFramePr>
            <a:graphicFrameLocks noChangeAspect="1"/>
          </p:cNvGraphicFramePr>
          <p:nvPr>
            <p:ph sz="half" idx="1"/>
          </p:nvPr>
        </p:nvGraphicFramePr>
        <p:xfrm>
          <a:off x="395288" y="836613"/>
          <a:ext cx="4481512" cy="5759450"/>
        </p:xfrm>
        <a:graphic>
          <a:graphicData uri="http://schemas.openxmlformats.org/presentationml/2006/ole">
            <p:oleObj spid="_x0000_s20495" name="CorelDRAW" r:id="rId5" imgW="3885120" imgH="4992120" progId="">
              <p:embed/>
            </p:oleObj>
          </a:graphicData>
        </a:graphic>
      </p:graphicFrame>
      <p:sp>
        <p:nvSpPr>
          <p:cNvPr id="20499" name="WordArt 19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0891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ШЕСТЬ</a:t>
            </a:r>
          </a:p>
        </p:txBody>
      </p:sp>
      <p:pic>
        <p:nvPicPr>
          <p:cNvPr id="20500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905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8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4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0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18002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СЕМЬ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2555875" y="765175"/>
            <a:ext cx="3887788" cy="5472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Century Schoolbook"/>
              </a:rPr>
              <a:t>7</a:t>
            </a:r>
          </a:p>
        </p:txBody>
      </p:sp>
      <p:pic>
        <p:nvPicPr>
          <p:cNvPr id="21515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358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3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479425" y="836613"/>
          <a:ext cx="4597400" cy="5905500"/>
        </p:xfrm>
        <a:graphic>
          <a:graphicData uri="http://schemas.openxmlformats.org/presentationml/2006/ole">
            <p:oleObj spid="_x0000_s22532" name="CorelDRAW" r:id="rId4" imgW="3885120" imgH="4992120" progId="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5316538" y="836613"/>
          <a:ext cx="3522662" cy="5976937"/>
        </p:xfrm>
        <a:graphic>
          <a:graphicData uri="http://schemas.openxmlformats.org/presentationml/2006/ole">
            <p:oleObj spid="_x0000_s22534" name="CorelDRAW" r:id="rId5" imgW="5702760" imgH="9673560" progId="">
              <p:embed/>
            </p:oleObj>
          </a:graphicData>
        </a:graphic>
      </p:graphicFrame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18002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СЕМЬ</a:t>
            </a:r>
          </a:p>
        </p:txBody>
      </p:sp>
      <p:pic>
        <p:nvPicPr>
          <p:cNvPr id="2253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169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8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25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6638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ВОСЕМЬ</a:t>
            </a:r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2555875" y="765175"/>
            <a:ext cx="3887788" cy="5472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Century Schoolbook"/>
              </a:rPr>
              <a:t>8</a:t>
            </a:r>
          </a:p>
        </p:txBody>
      </p:sp>
      <p:pic>
        <p:nvPicPr>
          <p:cNvPr id="23569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684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4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88938" y="836613"/>
          <a:ext cx="4687887" cy="6021387"/>
        </p:xfrm>
        <a:graphic>
          <a:graphicData uri="http://schemas.openxmlformats.org/presentationml/2006/ole">
            <p:oleObj spid="_x0000_s24580" name="CorelDRAW" r:id="rId4" imgW="3885120" imgH="4992120" progId="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5375275" y="836613"/>
          <a:ext cx="3413125" cy="5976937"/>
        </p:xfrm>
        <a:graphic>
          <a:graphicData uri="http://schemas.openxmlformats.org/presentationml/2006/ole">
            <p:oleObj spid="_x0000_s24582" name="CorelDRAW" r:id="rId5" imgW="3449880" imgH="6041160" progId="">
              <p:embed/>
            </p:oleObj>
          </a:graphicData>
        </a:graphic>
      </p:graphicFrame>
      <p:sp>
        <p:nvSpPr>
          <p:cNvPr id="24585" name="WordArt 9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6638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ВОСЕМЬ</a:t>
            </a:r>
          </a:p>
        </p:txBody>
      </p:sp>
      <p:pic>
        <p:nvPicPr>
          <p:cNvPr id="2458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619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5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45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WordArt 23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0891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НОЛЬ</a:t>
            </a:r>
          </a:p>
        </p:txBody>
      </p:sp>
      <p:sp>
        <p:nvSpPr>
          <p:cNvPr id="3101" name="WordArt 29"/>
          <p:cNvSpPr>
            <a:spLocks noChangeArrowheads="1" noChangeShapeType="1" noTextEdit="1"/>
          </p:cNvSpPr>
          <p:nvPr/>
        </p:nvSpPr>
        <p:spPr bwMode="auto">
          <a:xfrm>
            <a:off x="2195513" y="836613"/>
            <a:ext cx="4464050" cy="540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entury Schoolbook"/>
              </a:rPr>
              <a:t>О</a:t>
            </a:r>
          </a:p>
        </p:txBody>
      </p:sp>
      <p:pic>
        <p:nvPicPr>
          <p:cNvPr id="3104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952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6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376487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ДЕВЯТЬ</a:t>
            </a:r>
          </a:p>
        </p:txBody>
      </p:sp>
      <p:sp>
        <p:nvSpPr>
          <p:cNvPr id="25612" name="WordArt 12"/>
          <p:cNvSpPr>
            <a:spLocks noChangeArrowheads="1" noChangeShapeType="1" noTextEdit="1"/>
          </p:cNvSpPr>
          <p:nvPr/>
        </p:nvSpPr>
        <p:spPr bwMode="auto">
          <a:xfrm>
            <a:off x="2555875" y="765175"/>
            <a:ext cx="3887788" cy="5472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80868"/>
                </a:solidFill>
                <a:latin typeface="Century Schoolbook"/>
              </a:rPr>
              <a:t>9</a:t>
            </a:r>
          </a:p>
        </p:txBody>
      </p:sp>
      <p:pic>
        <p:nvPicPr>
          <p:cNvPr id="25614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9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4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34950" y="1052513"/>
          <a:ext cx="4484688" cy="5761037"/>
        </p:xfrm>
        <a:graphic>
          <a:graphicData uri="http://schemas.openxmlformats.org/presentationml/2006/ole">
            <p:oleObj spid="_x0000_s26628" name="CorelDRAW" r:id="rId4" imgW="3885120" imgH="4992120" progId="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5110163" y="1052513"/>
          <a:ext cx="3963987" cy="5761037"/>
        </p:xfrm>
        <a:graphic>
          <a:graphicData uri="http://schemas.openxmlformats.org/presentationml/2006/ole">
            <p:oleObj spid="_x0000_s26630" name="CorelDRAW" r:id="rId5" imgW="5279040" imgH="7671240" progId="">
              <p:embed/>
            </p:oleObj>
          </a:graphicData>
        </a:graphic>
      </p:graphicFrame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376487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ДЕВЯТЬ</a:t>
            </a:r>
          </a:p>
        </p:txBody>
      </p:sp>
      <p:pic>
        <p:nvPicPr>
          <p:cNvPr id="2663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148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6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6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37648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ДЕСЯТЬ</a:t>
            </a:r>
          </a:p>
        </p:txBody>
      </p:sp>
      <p:sp>
        <p:nvSpPr>
          <p:cNvPr id="27695" name="WordArt 47"/>
          <p:cNvSpPr>
            <a:spLocks noChangeArrowheads="1" noChangeShapeType="1" noTextEdit="1"/>
          </p:cNvSpPr>
          <p:nvPr/>
        </p:nvSpPr>
        <p:spPr bwMode="auto">
          <a:xfrm>
            <a:off x="827088" y="909638"/>
            <a:ext cx="7488237" cy="547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Century Schoolbook"/>
              </a:rPr>
              <a:t>10</a:t>
            </a:r>
          </a:p>
        </p:txBody>
      </p:sp>
      <p:pic>
        <p:nvPicPr>
          <p:cNvPr id="27697" name="Picture 4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81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2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6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9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49213" y="1052513"/>
          <a:ext cx="4484687" cy="5761037"/>
        </p:xfrm>
        <a:graphic>
          <a:graphicData uri="http://schemas.openxmlformats.org/presentationml/2006/ole">
            <p:oleObj spid="_x0000_s29700" name="CorelDRAW" r:id="rId4" imgW="3885120" imgH="4992120" progId="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578350" y="981075"/>
          <a:ext cx="4538663" cy="5832475"/>
        </p:xfrm>
        <a:graphic>
          <a:graphicData uri="http://schemas.openxmlformats.org/presentationml/2006/ole">
            <p:oleObj spid="_x0000_s29702" name="CorelDRAW" r:id="rId5" imgW="3885120" imgH="4992120" progId="">
              <p:embed/>
            </p:oleObj>
          </a:graphicData>
        </a:graphic>
      </p:graphicFrame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37648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ДЕСЯТЬ</a:t>
            </a:r>
          </a:p>
        </p:txBody>
      </p:sp>
      <p:pic>
        <p:nvPicPr>
          <p:cNvPr id="2970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927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4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7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9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97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124075" y="5300663"/>
            <a:ext cx="475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smtClean="0"/>
              <a:t> </a:t>
            </a:r>
            <a:endParaRPr lang="ru-RU" sz="2400" dirty="0"/>
          </a:p>
        </p:txBody>
      </p:sp>
      <p:pic>
        <p:nvPicPr>
          <p:cNvPr id="58377" name="Picture 9" descr="BD0871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836613"/>
            <a:ext cx="4176713" cy="3673475"/>
          </a:xfrm>
          <a:prstGeom prst="rect">
            <a:avLst/>
          </a:prstGeom>
          <a:noFill/>
        </p:spPr>
      </p:pic>
      <p:pic>
        <p:nvPicPr>
          <p:cNvPr id="5837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334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3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WordArt 18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194468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НОЛЬ</a:t>
            </a:r>
          </a:p>
        </p:txBody>
      </p:sp>
      <p:pic>
        <p:nvPicPr>
          <p:cNvPr id="5141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653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7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194468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ОДИН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2952750" cy="540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CC"/>
                </a:solidFill>
                <a:latin typeface="Century Schoolbook"/>
              </a:rPr>
              <a:t>1</a:t>
            </a:r>
          </a:p>
        </p:txBody>
      </p:sp>
      <p:pic>
        <p:nvPicPr>
          <p:cNvPr id="4115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403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6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>
            <p:ph/>
          </p:nvPr>
        </p:nvGraphicFramePr>
        <p:xfrm>
          <a:off x="3263900" y="274638"/>
          <a:ext cx="3108325" cy="6323012"/>
        </p:xfrm>
        <a:graphic>
          <a:graphicData uri="http://schemas.openxmlformats.org/presentationml/2006/ole">
            <p:oleObj spid="_x0000_s59394" name="CorelDRAW" r:id="rId4" imgW="4505400" imgH="9164160" progId="">
              <p:embed/>
            </p:oleObj>
          </a:graphicData>
        </a:graphic>
      </p:graphicFrame>
      <p:sp>
        <p:nvSpPr>
          <p:cNvPr id="59395" name="WordArt 3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194468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ОДИН</a:t>
            </a:r>
          </a:p>
        </p:txBody>
      </p:sp>
      <p:pic>
        <p:nvPicPr>
          <p:cNvPr id="5939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807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4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3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93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15843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ДВА</a:t>
            </a:r>
          </a:p>
        </p:txBody>
      </p:sp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>
            <a:off x="2339975" y="836613"/>
            <a:ext cx="4032250" cy="540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51585"/>
                </a:solidFill>
                <a:latin typeface="Century Schoolbook"/>
              </a:rPr>
              <a:t>2</a:t>
            </a:r>
          </a:p>
        </p:txBody>
      </p:sp>
      <p:pic>
        <p:nvPicPr>
          <p:cNvPr id="6159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151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8" name="Object 10"/>
          <p:cNvGraphicFramePr>
            <a:graphicFrameLocks noChangeAspect="1"/>
          </p:cNvGraphicFramePr>
          <p:nvPr>
            <p:ph/>
          </p:nvPr>
        </p:nvGraphicFramePr>
        <p:xfrm>
          <a:off x="2987675" y="115888"/>
          <a:ext cx="3856038" cy="6538912"/>
        </p:xfrm>
        <a:graphic>
          <a:graphicData uri="http://schemas.openxmlformats.org/presentationml/2006/ole">
            <p:oleObj spid="_x0000_s7178" name="CorelDRAW" r:id="rId4" imgW="5702760" imgH="9673560" progId="">
              <p:embed/>
            </p:oleObj>
          </a:graphicData>
        </a:graphic>
      </p:graphicFrame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15843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ДВА</a:t>
            </a:r>
          </a:p>
        </p:txBody>
      </p:sp>
      <p:pic>
        <p:nvPicPr>
          <p:cNvPr id="7182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570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4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14398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ТРИ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2555875" y="765175"/>
            <a:ext cx="3887788" cy="5472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3240C"/>
                </a:solidFill>
                <a:latin typeface="Century Schoolbook"/>
              </a:rPr>
              <a:t>3</a:t>
            </a:r>
          </a:p>
        </p:txBody>
      </p:sp>
      <p:pic>
        <p:nvPicPr>
          <p:cNvPr id="8203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680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14398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ТРИ</a:t>
            </a: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>
            <p:ph/>
          </p:nvPr>
        </p:nvGraphicFramePr>
        <p:xfrm>
          <a:off x="2779713" y="115888"/>
          <a:ext cx="3808412" cy="6669087"/>
        </p:xfrm>
        <a:graphic>
          <a:graphicData uri="http://schemas.openxmlformats.org/presentationml/2006/ole">
            <p:oleObj spid="_x0000_s14341" name="CorelDRAW" r:id="rId4" imgW="3449880" imgH="6041160" progId="">
              <p:embed/>
            </p:oleObj>
          </a:graphicData>
        </a:graphic>
      </p:graphicFrame>
      <p:pic>
        <p:nvPicPr>
          <p:cNvPr id="1434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7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6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37</Words>
  <Application>Microsoft Office PowerPoint</Application>
  <PresentationFormat>Экран (4:3)</PresentationFormat>
  <Paragraphs>37</Paragraphs>
  <Slides>24</Slides>
  <Notes>0</Notes>
  <HiddenSlides>0</HiddenSlides>
  <MMClips>24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Оформление по умолчанию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1</cp:lastModifiedBy>
  <cp:revision>43</cp:revision>
  <dcterms:created xsi:type="dcterms:W3CDTF">2008-04-15T08:10:14Z</dcterms:created>
  <dcterms:modified xsi:type="dcterms:W3CDTF">2017-10-18T15:54:25Z</dcterms:modified>
</cp:coreProperties>
</file>