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2880320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Презентация к занятию по формированию лексико-грамматических средств языка. Тема: «Военные профессии».</a:t>
            </a:r>
            <a:b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84168" y="3789040"/>
            <a:ext cx="2480320" cy="1752600"/>
          </a:xfrm>
        </p:spPr>
        <p:txBody>
          <a:bodyPr>
            <a:normAutofit/>
          </a:bodyPr>
          <a:lstStyle/>
          <a:p>
            <a:pPr algn="l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Дубровская Л.В.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&amp;Ocy;&amp;bcy;&amp;ocy;&amp;icy; &amp;Icy;&amp;gcy;&amp;rcy;&amp;ucy;&amp;shcy;&amp;kcy;&amp;icy;, &amp;ocy;&amp;bcy;&amp;ocy;&amp;icy; &amp;dcy;&amp;lcy;&amp;yacy; &amp;rcy;&amp;acy;&amp;bcy;&amp;ocy;&amp;chcy;&amp;iecy;&amp;gcy;&amp;ocy; &amp;scy;&amp;tcy;&amp;ocy;&amp;lcy;&amp;acy; &amp;Icy;&amp;gcy;&amp;rcy;&amp;ucy;&amp;shcy;&amp;kcy;&amp;icy;, &amp;fcy;&amp;ocy;&amp;tcy;&amp;ocy;&amp;gcy;&amp;rcy;&amp;acy;&amp;fcy;&amp;icy;&amp;icy; &amp;tcy;&amp;acy;&amp;ncy;&amp;kcy;, &amp;acy;&amp;rcy;&amp;mcy;&amp;icy;&amp;yacy;, &amp;Ocy;&amp;bcy;&amp;ocy;&amp;icy; &amp;dcy;&amp;lcy;&amp;yacy; &amp;rcy;&amp;acy;&amp;bcy;&amp;ocy;&amp;chcy;&amp;iecy;&amp;gcy;&amp;ocy; &amp;scy;&amp;tcy;&amp;ocy;&amp;lcy;&amp;acy;, &amp;scy;&amp;kcy;&amp;acy;&amp;chcy;&amp;acy;&amp;tcy;&amp;softcy; &amp;ocy;&amp;bcy;&amp;ocy;&amp;icy; &amp;kcy;&amp;acy;&amp;rcy;&amp;tcy;&amp;icy;&amp;ncy;&amp;kcy;&amp;icy; &amp;zcy;&amp;acy;&amp;scy;&amp;tcy;&amp;acy;&amp;vcy;&amp;kcy;&amp;icy; &amp;ncy;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3573016"/>
            <a:ext cx="3360374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&amp;Mcy;&amp;ocy;&amp;scy;&amp;kcy;&amp;ocy;&amp;vcy;&amp;scy;&amp;kcy;&amp;icy;&amp;iecy; &amp;fcy;&amp;acy;&amp;ncy;&amp;fcy;&amp;acy;&amp;rcy;&amp;ycy; : &amp;Ncy;&amp;ocy;&amp;vcy;&amp;ocy;&amp;scy;&amp;t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39942" cy="6093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&amp;Acy;&amp;zcy;&amp;iecy;&amp;rcy;&amp;bcy;&amp;acy;&amp;jcy;&amp;dcy;&amp;zhcy;&amp;acy;&amp;ncy; &quot; &amp;Acy;&amp;zcy;&amp;iecy;&amp;rcy;&amp;bcy;&amp;acy;&amp;jcy;&amp;dcy;&amp;zhcy;&amp;acy;&amp;ncy;&amp;scy;&amp;kcy;&amp;icy;&amp;iecy; &amp;vcy;&amp;ocy;&amp;iecy;&amp;ncy;&amp;ncy;&amp;ycy;&amp;iecy; &amp;pcy;&amp;rcy;&amp;ocy;&amp;shcy;&amp;lcy;&amp;icy; &amp;scy;&amp;tcy;&amp;rcy;&amp;ocy;&amp;iecy;&amp;mcy; &amp;ncy;&amp;acy; &amp;pcy;&amp;acy;&amp;rcy;&amp;acy;&amp;dcy;&amp;iecy; &amp;ncy;&amp;acy; &amp;Kcy;&amp;rcy;&amp;acy;&amp;scy;&amp;ncy;&amp;ocy;&amp;jcy; &amp;pcy;&amp;lcy;&amp;ocy;&amp;shchcy;&amp;acy;&amp;dcy;&amp;icy; &amp;vcy; &amp;Mcy;&amp;ocy;&amp;scy;&amp;kcy;&amp;vcy;&amp;iecy; - &amp;Ocy;&amp;Bcy;&amp;Ncy;&amp;Ocy;&amp;Vcy;&amp;Lcy;&amp;IEcy;&amp;Ncy;&amp;Ocy; - &amp;Fcy;&amp;Ocy;&amp;Tcy;&amp;O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4772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&amp;Ncy;&amp;iecy;&amp;mcy;&amp;tscy;&amp;iecy;&amp;vcy; &amp;ncy;&amp;iecy; &amp;khcy;&amp;ocy;&amp;tcy;&amp;yacy;&amp;tcy; &amp;pcy;&amp;rcy;&amp;icy;&amp;gcy;&amp;lcy;&amp;acy;&amp;shcy;&amp;acy;&amp;tcy;&amp;softcy; &amp;ncy;&amp;acy; &amp;pcy;&amp;acy;&amp;rcy;&amp;acy;&amp;dcy; &amp;Pcy;&amp;ocy;&amp;bcy;&amp;iecy;&amp;dcy;&amp;ycy; &quot; &amp;Ncy;&amp;ocy;&amp;vcy;&amp;ocy;&amp;scy;&amp;tcy;&amp;icy; &amp;Scy;&amp;acy;&amp;rcy;&amp;acy;&amp;tcy;&amp;ocy;&amp;vcy;&amp;acy; &quot; &amp;Ncy;&amp;ocy;&amp;vcy;&amp;ocy;&amp;scy;&amp;tcy;&amp;icy; &amp;Scy;&amp;acy;&amp;rcy;&amp;acy;&amp;tcy;&amp;ocy;&amp;vcy;&amp;acy; &amp;scy;&amp;iecy;&amp;gcy;&amp;ocy;&amp;dcy;&amp;ncy;&amp;yacy; - &amp;Icy;&amp;ncy;&amp;tcy;&amp;iecy;&amp;rcy;&amp;ncy;&amp;iecy;&amp;tcy;-&amp;gcy;&amp;acy;&amp;zcy;&amp;iecy;&amp;tcy;&amp;acy; &quot;&amp;CHcy;&amp;iecy;&amp;tcy;&amp;vcy;&amp;iecy;&amp;rcy;&amp;tcy;&amp;acy;&amp;yacy; &amp;vcy;&amp;lcy;&amp;acy;&amp;scy;&amp;tcy;&amp;softcy;&quot; &amp;Ncy;&amp;o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52131" cy="6093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Scy;&amp;kcy;&amp;acy;&amp;chcy;&amp;acy;&amp;tcy;&amp;softcy; &amp;ocy;&amp;bcy;&amp;ocy;&amp;icy; &amp;scy;&amp;acy;&amp;mcy;&amp;ocy;&amp;lcy;&amp;iecy;&amp;tcy;, c-141b, &amp;dcy;&amp;iecy;&amp;scy;&amp;acy;&amp;ncy;&amp;tcy;&amp;icy;&amp;rcy;&amp;ocy;&amp;vcy;&amp;acy;&amp;ncy;&amp;icy;&amp;iecy;, &amp;Pcy;&amp;rcy;&amp;ycy;&amp;zhcy;&amp;ocy;&amp;kcy;, &amp;vcy;&amp;ocy;&amp;iecy;&amp;ncy;&amp;ncy;&amp;ycy;&amp;iecy; - &amp;kcy;&amp;acy;&amp;rcy;&amp;tcy;&amp;icy;&amp;ncy;&amp;kcy;&amp;acy; #3540 c &amp;rcy;&amp;acy;&amp;zcy;&amp;rcy;&amp;iecy;&amp;shcy;&amp;iecy;&amp;ncy;&amp;icy;&amp;iecy;&amp;mcy; 1366x7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&amp;Kcy;&amp;iecy;&amp;mcy; &amp;bcy;&amp;ycy;&amp;tcy;&amp;softcy;. &amp;Dcy;&amp;iecy;&amp;tcy;&amp;yacy;&amp;mcy; &amp;ocy; &amp;pcy;&amp;rcy;&amp;ocy;&amp;fcy;&amp;iecy;&amp;scy;&amp;scy;&amp;icy;&amp;yacy;&amp;khcy;. &amp;Scy;&amp;iecy;&amp;rcy;&amp;icy;&amp;yacy; &amp;dcy;&amp;iecy;&amp;mcy;&amp;ocy;&amp;ncy;&amp;scy;&amp;tcy;&amp;rcy;&amp;acy;&amp;tscy;&amp;icy;&amp;ocy;&amp;ncy;&amp;ncy;&amp;ycy;&amp;khcy; &amp;kcy;&amp;acy;&amp;rcy;&amp;tcy;&amp;icy;&amp;ncy; &amp;scy; &amp;mcy;&amp;iecy;&amp;tcy;&amp;ocy;&amp;dcy;&amp;icy;&amp;chcy;&amp;iecy;&amp;scy;&amp;kcy;&amp;icy;&amp;mcy;&amp;icy; &amp;rcy;&amp;iecy;&amp;kcy;&amp;ocy;&amp;mcy;&amp;iecy;&amp;ncy;&amp;dcy;&amp;acy;&amp;tscy;&amp;icy;&amp;yacy;&amp;mcy;&amp;icy; &amp;pcy;&amp;iecy;&amp;dcy;&amp;acy;&amp;gcy;&amp;ocy;&amp;gcy;&amp;ucy; &amp;dcy;&amp;ocy;&amp;shcy;&amp;kcy;&amp;ocy;&amp;lcy;&amp;softcy;&amp;ncy;&amp;ocy;&amp;gcy;&amp;ocy; &amp;ocy;&amp;bcy;&amp;rcy;&amp;acy;&amp;zcy;&amp;ocy;&amp;vcy;&amp;acy;&amp;tcy;&amp;iecy;&amp;lcy;&amp;softcy;&amp;ncy;&amp;ocy;&amp;gcy;&amp;o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54189" cy="602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&amp;Gcy;&amp;rcy;&amp;yacy;&amp;zcy;&amp;ncy;&amp;acy;&amp;yacy; &amp;rcy;&amp;acy;&amp;bcy;&amp;ocy;&amp;tcy;&amp;iecy;&amp;ncy;&amp;kcy;&amp;acy; - &amp;Pcy;&amp;rcy;&amp;ocy;&amp;fcy;&amp;iecy;&amp;scy;&amp;scy;&amp;icy;&amp;yacy; &amp;scy;&amp;acy;&amp;pcy;&amp;iecy;&amp;r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978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&amp;tcy;&amp;icy;&amp;ncy;&amp;gcy;&amp;lcy;&amp;iecy;: &amp;vcy;&amp;scy;&amp;iecy; &amp;fcy;&amp;icy;&amp;lcy;&amp;softcy;&amp;mcy;&amp;ycy; &amp;ocy; &amp;tcy;&amp;acy;&amp;ncy;&amp;kcy;&amp;icy;&amp;scy;&amp;tcy;&amp;acy;&amp;kh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898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1024x768 &amp;rcy;&amp;ocy;&amp;scy;&amp;scy;&amp;icy;&amp;yacy;, &amp;mcy;&amp;ocy;&amp;rcy;&amp;scy;&amp;kcy;&amp;acy;&amp;yacy;, &amp;pcy;&amp;iecy;&amp;khcy;&amp;ocy;&amp;tcy;&amp;acy; hd &amp;ocy;&amp;bcy;&amp;ocy;&amp;icy; &amp;ncy;&amp;acy; &amp;rcy;&amp;acy;&amp;bcy;&amp;ocy;&amp;chcy;&amp;icy;&amp;jcy; &amp;scy;&amp;tcy;&amp;ocy;&amp;lcy; 566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76606" cy="602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&amp;Pcy;&amp;Ocy;-&amp;Zcy;&amp;Dcy;&amp;Rcy;&amp;Acy;&amp;Vcy;-&amp;Lcy;&amp;YAcy;-&amp;IEcy;&amp;Mcy;!!!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00183" cy="602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&amp;Ncy;&amp;acy; &amp;Tcy;&amp;icy;&amp;khcy;&amp;ocy;&amp;ocy;&amp;kcy;&amp;iecy;&amp;acy;&amp;ncy;&amp;scy;&amp;softcy;&amp;kcy;&amp;ocy;&amp;mcy;&amp;ucy; &amp;fcy;&amp;lcy;&amp;ocy;&amp;tcy;&amp;iukcy; &amp;pcy;&amp;rcy;&amp;ocy;&amp;jcy;&amp;shcy;&amp;lcy;&amp;icy; &amp;tcy;&amp;acy;&amp;kcy;&amp;tcy;&amp;icy;&amp;chcy;&amp;ncy;&amp;iukcy; &amp;ncy;&amp;acy;&amp;vcy;&amp;chcy;&amp;acy;&amp;ncy;&amp;ncy;&amp;yacy; &amp;bcy;&amp;ocy;&amp;jcy;&amp;ocy;&amp;vcy;&amp;icy;&amp;khcy; &amp;kcy;&amp;ocy;&amp;rcy;&amp;acy;&amp;bcy;&amp;lcy;&amp;iukcy;&amp;vcy; &quot; &amp;Vcy;&amp;ocy;&amp;gcy;&amp;ncy;&amp;iecy;&amp;pcy;&amp;acy;&amp;lcy;&amp;softcy;&amp;ncy;&amp;acy; &amp;zcy;&amp;bcy;&amp;rcy;&amp;ocy;&amp;y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53018" cy="6093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&amp;Pcy;&amp;ocy;&amp;chcy;&amp;iecy;&amp;mcy;&amp;ucy; &amp;Mcy;&amp;icy;&amp;ncy;&amp;ocy;&amp;bcy;&amp;ocy;&amp;rcy;&amp;ocy;&amp;ncy;&amp;ycy; &amp;pcy;&amp;rcy;&amp;iecy;&amp;kcy;&amp;rcy;&amp;acy;&amp;tcy;&amp;icy;&amp;lcy;&amp;ocy; &amp;pcy;&amp;rcy;&amp;icy;&amp;iecy;&amp;mcy; &amp;vcy;&amp;ocy;&amp;iecy;&amp;ncy;&amp;ncy;&amp;ycy;&amp;khcy; &amp;kcy;&amp;ucy;&amp;rcy;&amp;scy;&amp;acy;&amp;ncy;&amp;tcy;&amp;ocy;&amp;v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697" y="0"/>
            <a:ext cx="916169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21</Words>
  <Application>Microsoft Office PowerPoint</Application>
  <PresentationFormat>Экран (4:3)</PresentationFormat>
  <Paragraphs>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к занятию по формированию лексико-грамматических средств языка. Тема: «Военные профессии».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01</cp:lastModifiedBy>
  <cp:revision>6</cp:revision>
  <dcterms:created xsi:type="dcterms:W3CDTF">2015-02-28T12:01:49Z</dcterms:created>
  <dcterms:modified xsi:type="dcterms:W3CDTF">2025-02-10T12:03:30Z</dcterms:modified>
</cp:coreProperties>
</file>