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A5CF-EB20-45C6-9746-3F8682A3A78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5CC0-44A2-444A-8A3B-5357F0600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5CC0-44A2-444A-8A3B-5357F06006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Инновационные технологии в музыкальном воспитании дошкольников.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l"/>
            <a:r>
              <a:rPr lang="ru-RU" sz="2400" dirty="0">
                <a:solidFill>
                  <a:srgbClr val="00B050"/>
                </a:solidFill>
              </a:rPr>
              <a:t>Музыкальный руководитель: </a:t>
            </a:r>
            <a:r>
              <a:rPr lang="ru-RU" sz="2400" dirty="0" smtClean="0">
                <a:solidFill>
                  <a:srgbClr val="00B050"/>
                </a:solidFill>
              </a:rPr>
              <a:t>Фирсова О.Н.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1D0C29CE-4299-47AA-AB57-57FCD2AEC8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446" y="1600200"/>
            <a:ext cx="4683354" cy="452596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764A01CA-BAB9-4736-AB72-0368955CB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2828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3446" y="764704"/>
            <a:ext cx="200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Segoe Script" pitchFamily="34" charset="0"/>
              </a:rPr>
              <a:t>Флешмоб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274838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Цель:</a:t>
            </a:r>
            <a:r>
              <a:rPr lang="ru-RU" b="1" dirty="0"/>
              <a:t> Популяризация активного отдыха, здорового образа жизни.</a:t>
            </a:r>
          </a:p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Задачи:</a:t>
            </a:r>
          </a:p>
          <a:p>
            <a:r>
              <a:rPr lang="ru-RU" b="1" dirty="0"/>
              <a:t>пропаганда здорового образа жизни;</a:t>
            </a:r>
          </a:p>
          <a:p>
            <a:r>
              <a:rPr lang="ru-RU" b="1" dirty="0"/>
              <a:t>обучение простейшим танцевальным движениям;</a:t>
            </a:r>
          </a:p>
          <a:p>
            <a:r>
              <a:rPr lang="ru-RU" b="1" dirty="0"/>
              <a:t>формирование позитивного отношения к активному образу жизни.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0553F5-AE78-4BBF-96AF-3E338F1153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921999"/>
            <a:ext cx="3283366" cy="34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5" descr="C:\Users\fg\Desktop\8e5d192127c45b9c67ec116affea621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18308" y="2117472"/>
            <a:ext cx="2681127" cy="26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Segoe Script" pitchFamily="34" charset="0"/>
              </a:rPr>
              <a:t>Пальчиковые игры</a:t>
            </a:r>
            <a:r>
              <a:rPr lang="ru-RU" sz="1800" b="1" dirty="0">
                <a:latin typeface="Segoe Script" pitchFamily="34" charset="0"/>
              </a:rPr>
              <a:t> </a:t>
            </a:r>
            <a:r>
              <a:rPr lang="ru-RU" sz="1800" b="1" dirty="0"/>
              <a:t>развивают мышечный аппарат, мелкую моторику, тактильную чувствительность; повышают общий уровень организации ребенка; направлены на развитие чувства ритма, выразительно-речевого интонирования, координации движений.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27584" y="2060848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Степ – аэробика </a:t>
            </a:r>
            <a:r>
              <a:rPr lang="ru-RU" b="1" dirty="0"/>
              <a:t>для детей – это целый комплекс упражнений различных по темпу и интенсивности, во время выполнения которых идет работа всех мышц и суставов. Особенностью </a:t>
            </a:r>
            <a:r>
              <a:rPr lang="ru-RU" b="1" dirty="0" err="1"/>
              <a:t>степ-аэробики</a:t>
            </a:r>
            <a:r>
              <a:rPr lang="ru-RU" b="1" dirty="0"/>
              <a:t> является использование специальной </a:t>
            </a:r>
            <a:r>
              <a:rPr lang="ru-RU" b="1" dirty="0" err="1"/>
              <a:t>степ-платформы</a:t>
            </a:r>
            <a:r>
              <a:rPr lang="ru-RU" b="1" dirty="0"/>
              <a:t>, которая позволяет выполнять различные шаги.</a:t>
            </a:r>
          </a:p>
          <a:p>
            <a:endParaRPr lang="ru-RU" b="1" dirty="0"/>
          </a:p>
        </p:txBody>
      </p:sp>
      <p:pic>
        <p:nvPicPr>
          <p:cNvPr id="22" name="Picture 6" descr="C:\Users\fg\Desktop\pic_0bff624f60696f1_700x3000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844824"/>
            <a:ext cx="2727651" cy="33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31"/>
            <a:ext cx="8856984" cy="664273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1979712" y="1124744"/>
            <a:ext cx="6696744" cy="151216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latin typeface="Segoe Script" pitchFamily="34" charset="0"/>
              </a:rPr>
              <a:t>Использование данных инновационных технологий и методических форм на практике позволяет добиться следующих результатов: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Удается создать на музыкальных занятиях атмосферу радостного общения, приподнятого настроения. Дети активны и раскрепощены. Усваивают элементарные музыкальные знания, развивают музыкально-творческие способности, познают себя и окружающий мир в процессе игрового общения с музыкой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31"/>
            <a:ext cx="8856984" cy="664273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1979712" y="1124744"/>
            <a:ext cx="6696744" cy="1512168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Segoe Script" pitchFamily="34" charset="0"/>
              </a:rPr>
              <a:t>Спасибо за внимание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952328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6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0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Процесс, направленный на поиск, разработку и внедрение новых технологий будет успешным, если будут реализованы следующие педагогические условия: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628800"/>
            <a:ext cx="7704856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-    </a:t>
            </a:r>
            <a:r>
              <a:rPr lang="ru-RU" b="1" dirty="0">
                <a:cs typeface="Arial" pitchFamily="34" charset="0"/>
              </a:rPr>
              <a:t>обеспечение программно-дидактическим материалом;</a:t>
            </a:r>
          </a:p>
          <a:p>
            <a:pPr marL="339725" indent="-339725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cs typeface="Arial" pitchFamily="34" charset="0"/>
              </a:rPr>
              <a:t>-    создание эмоционально-комфортной атмосферы при воспитании и обучении детей;</a:t>
            </a:r>
          </a:p>
          <a:p>
            <a:pPr marL="339725" indent="-339725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cs typeface="Arial" pitchFamily="34" charset="0"/>
              </a:rPr>
              <a:t>-    разработка новых игровых технологий помогающих ребёнку в развитии музыкальных способностей;</a:t>
            </a:r>
          </a:p>
          <a:p>
            <a:pPr marL="339725" indent="-339725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cs typeface="Arial" pitchFamily="34" charset="0"/>
              </a:rPr>
              <a:t>-    изучение теоретической и практической литературы по данной проблеме;</a:t>
            </a:r>
          </a:p>
          <a:p>
            <a:pPr marL="339725" indent="-339725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cs typeface="Arial" pitchFamily="34" charset="0"/>
              </a:rPr>
              <a:t>-    определение критериев и механизмов диагностирования, учитывая новые стандарты дошкольного образования- выявление творческой деятельности детей, как средства художественно-эстетического воспитания и развития.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F70C65A2-D2D0-4786-9526-F0F3CB08F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86957"/>
            <a:ext cx="3754760" cy="266852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908720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Коммуникативный танец</a:t>
            </a:r>
            <a:r>
              <a:rPr lang="ru-RU" dirty="0">
                <a:solidFill>
                  <a:srgbClr val="C00000"/>
                </a:solidFill>
                <a:latin typeface="Segoe Script" pitchFamily="34" charset="0"/>
              </a:rPr>
              <a:t> , игра </a:t>
            </a:r>
            <a:r>
              <a:rPr lang="ru-RU" dirty="0"/>
              <a:t>- </a:t>
            </a:r>
            <a:r>
              <a:rPr lang="en-US" dirty="0"/>
              <a:t> </a:t>
            </a:r>
            <a:r>
              <a:rPr lang="ru-RU" b="1" dirty="0"/>
              <a:t>это несколько несложных танцевальных движений, включающих элементы невербального общения и импровизации, направленных на формирование и  развитие взаимоотношений с партнером и группой.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71F10CE-8F16-4393-A0F1-290D43115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80928"/>
            <a:ext cx="4724186" cy="35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548680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Segoe Script" pitchFamily="34" charset="0"/>
              </a:rPr>
              <a:t>Сказки - </a:t>
            </a:r>
            <a:r>
              <a:rPr lang="ru-RU" sz="3600" b="1" dirty="0" err="1">
                <a:solidFill>
                  <a:srgbClr val="C00000"/>
                </a:solidFill>
                <a:latin typeface="Segoe Script" pitchFamily="34" charset="0"/>
              </a:rPr>
              <a:t>шумелки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8367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354781-BBFC-49CA-92F2-E85AA112C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18013"/>
            <a:ext cx="4148811" cy="3015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925EE5-FD0B-431A-90D9-83919F1CD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736" y="3645024"/>
            <a:ext cx="3860728" cy="2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7474CCB3-3195-4B10-9C20-E729A41F93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744" y="-379913"/>
            <a:ext cx="4038600" cy="589339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10044608" cy="7533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57904" y="692696"/>
            <a:ext cx="564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Script" pitchFamily="34" charset="0"/>
              </a:rPr>
              <a:t>Элементарное </a:t>
            </a:r>
            <a:r>
              <a:rPr lang="ru-RU" sz="2800" b="1" dirty="0" err="1">
                <a:solidFill>
                  <a:srgbClr val="C00000"/>
                </a:solidFill>
                <a:latin typeface="Segoe Script" pitchFamily="34" charset="0"/>
              </a:rPr>
              <a:t>музицирование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564904"/>
            <a:ext cx="2304256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Общение детей с музыкальными инструментами развивает:</a:t>
            </a:r>
          </a:p>
          <a:p>
            <a:pPr>
              <a:buFontTx/>
              <a:buChar char="-"/>
            </a:pPr>
            <a:r>
              <a:rPr lang="ru-RU" b="1" dirty="0"/>
              <a:t>музыкальность;</a:t>
            </a:r>
          </a:p>
          <a:p>
            <a:pPr>
              <a:buFontTx/>
              <a:buChar char="-"/>
            </a:pPr>
            <a:r>
              <a:rPr lang="ru-RU" b="1" dirty="0"/>
              <a:t>тембровый слух;</a:t>
            </a:r>
          </a:p>
          <a:p>
            <a:pPr>
              <a:buFontTx/>
              <a:buChar char="-"/>
            </a:pPr>
            <a:r>
              <a:rPr lang="ru-RU" b="1" dirty="0"/>
              <a:t>тонкость восприятия;</a:t>
            </a:r>
          </a:p>
          <a:p>
            <a:pPr>
              <a:buFontTx/>
              <a:buChar char="-"/>
            </a:pPr>
            <a:r>
              <a:rPr lang="ru-RU" b="1" dirty="0"/>
              <a:t>ассоциативность;</a:t>
            </a:r>
          </a:p>
          <a:p>
            <a:pPr>
              <a:buFontTx/>
              <a:buChar char="-"/>
            </a:pPr>
            <a:r>
              <a:rPr lang="ru-RU" b="1" dirty="0"/>
              <a:t>художественность.</a:t>
            </a:r>
          </a:p>
        </p:txBody>
      </p:sp>
      <p:pic>
        <p:nvPicPr>
          <p:cNvPr id="10" name="Объект 10">
            <a:extLst>
              <a:ext uri="{FF2B5EF4-FFF2-40B4-BE49-F238E27FC236}">
                <a16:creationId xmlns:a16="http://schemas.microsoft.com/office/drawing/2014/main" xmlns="" id="{B47C4AAB-964A-4E13-A80F-4E55FCFD0D21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00201"/>
            <a:ext cx="5328592" cy="37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755576" y="2251413"/>
            <a:ext cx="2232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Музыкально-дидактические игры </a:t>
            </a:r>
            <a:r>
              <a:rPr lang="ru-RU" b="1" dirty="0"/>
              <a:t>в детском саду являются средством активизации музыкального развития каждого ребёнка, что позволяет приобщать к активному восприятию музыки.</a:t>
            </a:r>
          </a:p>
        </p:txBody>
      </p:sp>
      <p:pic>
        <p:nvPicPr>
          <p:cNvPr id="10" name="Picture 2" descr="C:\Users\fg\Desktop\77772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844824"/>
            <a:ext cx="2816290" cy="16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fg\Desktop\muzykal-no-didaktichieskaia-ighra-ritmoslov_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3212976"/>
            <a:ext cx="2604002" cy="160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6DF3B5AA-0181-4BA1-AE66-3DF7DC899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456733"/>
            <a:ext cx="5111750" cy="348574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6444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105273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Метод наглядного моделирования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844824"/>
            <a:ext cx="3096344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Направлен на музыкальное мышление ребенка с использованием мнемотехники, то есть системы методов и приемов, облегчающих процесс запоминания при помощи схем-таблиц, где содержание произведения скрыто при помощи символов. Используется на любом этапе музыкального занятия: при разучивании песен, слушании музыке, игре…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6568AF-B72B-43F1-8A2F-48D49E397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552" y="1988840"/>
            <a:ext cx="2341785" cy="1381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684608-FEB0-44C4-BF32-43A828B29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963" y="3902836"/>
            <a:ext cx="2585302" cy="18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D96C7860-C87E-4042-848C-9018B2A68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24" y="1405643"/>
            <a:ext cx="3018184" cy="2371402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72AD0C-1100-4342-AD32-F2F2E8E18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65735"/>
            <a:ext cx="4038600" cy="3194892"/>
          </a:xfrm>
        </p:spPr>
      </p:pic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5066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07545" y="764704"/>
            <a:ext cx="176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Хор рук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274838"/>
            <a:ext cx="273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Использование данной технологии направлено на развитие:</a:t>
            </a:r>
            <a:br>
              <a:rPr lang="ru-RU" b="1" dirty="0"/>
            </a:br>
            <a:r>
              <a:rPr lang="ru-RU" b="1" dirty="0"/>
              <a:t>координационной свободы движения,</a:t>
            </a:r>
            <a:br>
              <a:rPr lang="ru-RU" b="1" dirty="0"/>
            </a:br>
            <a:r>
              <a:rPr lang="ru-RU" b="1" dirty="0"/>
              <a:t>слухового восприятия музыки,</a:t>
            </a:r>
            <a:br>
              <a:rPr lang="ru-RU" b="1" dirty="0"/>
            </a:br>
            <a:r>
              <a:rPr lang="ru-RU" b="1" dirty="0"/>
              <a:t>чувства ритма,</a:t>
            </a:r>
            <a:br>
              <a:rPr lang="ru-RU" b="1" dirty="0"/>
            </a:br>
            <a:r>
              <a:rPr lang="ru-RU" b="1" dirty="0"/>
              <a:t>внимания,</a:t>
            </a:r>
            <a:br>
              <a:rPr lang="ru-RU" b="1" dirty="0"/>
            </a:br>
            <a:r>
              <a:rPr lang="ru-RU" b="1" dirty="0"/>
              <a:t>ансамблевой слаженности,</a:t>
            </a:r>
            <a:br>
              <a:rPr lang="ru-RU" b="1" dirty="0"/>
            </a:br>
            <a:r>
              <a:rPr lang="ru-RU" b="1" dirty="0"/>
              <a:t>способности к двигательной импровизации.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8C34A1-0E63-4CEA-B530-578FA300A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34036"/>
            <a:ext cx="2871204" cy="18765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CCE8272-5102-432C-B82A-3F25D24EB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3140968"/>
            <a:ext cx="2808314" cy="1872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EFF9A-7EFC-407A-B980-B58BED8BD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044" y="4432197"/>
            <a:ext cx="2736304" cy="18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274838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Segoe Script" pitchFamily="34" charset="0"/>
              </a:rPr>
              <a:t>Ритмодекламация</a:t>
            </a:r>
            <a:r>
              <a:rPr lang="ru-RU" dirty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dirty="0"/>
              <a:t>–</a:t>
            </a:r>
            <a:r>
              <a:rPr lang="ru-RU" b="1" dirty="0"/>
              <a:t> это синтез поэзии и музыки. В современной музыкальной методике обучения дошкольников </a:t>
            </a:r>
            <a:r>
              <a:rPr lang="ru-RU" b="1" dirty="0" err="1"/>
              <a:t>ритмодекламациия</a:t>
            </a:r>
            <a:r>
              <a:rPr lang="ru-RU" b="1" dirty="0"/>
              <a:t> рассматривается как одна из перспективных форм развития музыкального слуха, голоса, чувства ритма и выразительного речевого интонирования у детей. </a:t>
            </a:r>
          </a:p>
        </p:txBody>
      </p:sp>
      <p:pic>
        <p:nvPicPr>
          <p:cNvPr id="9" name="Рисунок 12" descr="C:\Users\fg\Desktop\4611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556792"/>
            <a:ext cx="3559761" cy="45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2854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360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Инновационные технологии в музыкальном воспитании дошкольников.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Использование данных инновационных технологий и методических форм на практике позволяет добиться следующих результатов: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Александра</cp:lastModifiedBy>
  <cp:revision>37</cp:revision>
  <dcterms:created xsi:type="dcterms:W3CDTF">2015-11-06T07:27:30Z</dcterms:created>
  <dcterms:modified xsi:type="dcterms:W3CDTF">2025-02-04T14:38:12Z</dcterms:modified>
</cp:coreProperties>
</file>