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68" r:id="rId4"/>
    <p:sldId id="269" r:id="rId5"/>
    <p:sldId id="259" r:id="rId6"/>
    <p:sldId id="263" r:id="rId7"/>
    <p:sldId id="264" r:id="rId8"/>
    <p:sldId id="265" r:id="rId9"/>
    <p:sldId id="270" r:id="rId10"/>
    <p:sldId id="260" r:id="rId11"/>
    <p:sldId id="257" r:id="rId12"/>
    <p:sldId id="266" r:id="rId13"/>
    <p:sldId id="258" r:id="rId14"/>
    <p:sldId id="267" r:id="rId15"/>
    <p:sldId id="280" r:id="rId16"/>
    <p:sldId id="26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26" autoAdjust="0"/>
    <p:restoredTop sz="94660" autoAdjust="0"/>
  </p:normalViewPr>
  <p:slideViewPr>
    <p:cSldViewPr>
      <p:cViewPr>
        <p:scale>
          <a:sx n="59" d="100"/>
          <a:sy n="59" d="100"/>
        </p:scale>
        <p:origin x="-1608" y="-4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49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B6653-D8B5-4662-ABC2-73A7950BBF64}" type="datetimeFigureOut">
              <a:rPr lang="ru-RU" smtClean="0"/>
              <a:pPr/>
              <a:t>02.02.2025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E1D09-B265-46E8-9B27-13940C0F3C6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B6653-D8B5-4662-ABC2-73A7950BBF64}" type="datetimeFigureOut">
              <a:rPr lang="ru-RU" smtClean="0"/>
              <a:pPr/>
              <a:t>02.02.2025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E1D09-B265-46E8-9B27-13940C0F3C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B6653-D8B5-4662-ABC2-73A7950BBF64}" type="datetimeFigureOut">
              <a:rPr lang="ru-RU" smtClean="0"/>
              <a:pPr/>
              <a:t>02.02.2025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E1D09-B265-46E8-9B27-13940C0F3C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B6653-D8B5-4662-ABC2-73A7950BBF64}" type="datetimeFigureOut">
              <a:rPr lang="ru-RU" smtClean="0"/>
              <a:pPr/>
              <a:t>02.02.2025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E1D09-B265-46E8-9B27-13940C0F3C6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B6653-D8B5-4662-ABC2-73A7950BBF64}" type="datetimeFigureOut">
              <a:rPr lang="ru-RU" smtClean="0"/>
              <a:pPr/>
              <a:t>02.02.2025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E1D09-B265-46E8-9B27-13940C0F3C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B6653-D8B5-4662-ABC2-73A7950BBF64}" type="datetimeFigureOut">
              <a:rPr lang="ru-RU" smtClean="0"/>
              <a:pPr/>
              <a:t>02.02.2025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E1D09-B265-46E8-9B27-13940C0F3C6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B6653-D8B5-4662-ABC2-73A7950BBF64}" type="datetimeFigureOut">
              <a:rPr lang="ru-RU" smtClean="0"/>
              <a:pPr/>
              <a:t>02.02.2025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E1D09-B265-46E8-9B27-13940C0F3C6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B6653-D8B5-4662-ABC2-73A7950BBF64}" type="datetimeFigureOut">
              <a:rPr lang="ru-RU" smtClean="0"/>
              <a:pPr/>
              <a:t>02.02.2025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E1D09-B265-46E8-9B27-13940C0F3C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B6653-D8B5-4662-ABC2-73A7950BBF64}" type="datetimeFigureOut">
              <a:rPr lang="ru-RU" smtClean="0"/>
              <a:pPr/>
              <a:t>02.02.2025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E1D09-B265-46E8-9B27-13940C0F3C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B6653-D8B5-4662-ABC2-73A7950BBF64}" type="datetimeFigureOut">
              <a:rPr lang="ru-RU" smtClean="0"/>
              <a:pPr/>
              <a:t>02.02.2025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E1D09-B265-46E8-9B27-13940C0F3C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B6653-D8B5-4662-ABC2-73A7950BBF64}" type="datetimeFigureOut">
              <a:rPr lang="ru-RU" smtClean="0"/>
              <a:pPr/>
              <a:t>02.02.2025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E1D09-B265-46E8-9B27-13940C0F3C6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D6B6653-D8B5-4662-ABC2-73A7950BBF64}" type="datetimeFigureOut">
              <a:rPr lang="ru-RU" smtClean="0"/>
              <a:pPr/>
              <a:t>02.02.2025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0DE1D09-B265-46E8-9B27-13940C0F3C6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5661248"/>
            <a:ext cx="5707157" cy="1196752"/>
          </a:xfrm>
        </p:spPr>
        <p:txBody>
          <a:bodyPr>
            <a:normAutofit/>
          </a:bodyPr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2341">
            <a:off x="6516216" y="620688"/>
            <a:ext cx="2045100" cy="16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60648"/>
            <a:ext cx="554461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 гимнастика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Луне жил звездочет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(смотрят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телескоп)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планетам вел учет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(показ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пальцем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небо)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Меркурий – раз,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(сгибают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очереди)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Венера – два,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Земля, четыре – Марс,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Пять – Юпитер, шесть – Сатурн,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Семь – Уран, восемь – Нептун,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Девять – дальше всех, - Плутон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3"/>
          <a:stretch/>
        </p:blipFill>
        <p:spPr>
          <a:xfrm>
            <a:off x="3528823" y="2210478"/>
            <a:ext cx="5647038" cy="464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2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908720"/>
            <a:ext cx="8064896" cy="4730080"/>
          </a:xfrm>
        </p:spPr>
        <p:txBody>
          <a:bodyPr>
            <a:normAutofit/>
          </a:bodyPr>
          <a:lstStyle/>
          <a:p>
            <a:r>
              <a:rPr lang="ru-RU" sz="1800" dirty="0" smtClean="0"/>
              <a:t> </a:t>
            </a:r>
            <a:endParaRPr lang="ru-RU" sz="18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0808"/>
            <a:ext cx="6408712" cy="537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476672"/>
            <a:ext cx="88204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Собаки-космонавты, первые животные,  совершившие орбитальный космический полет.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31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008" y="188640"/>
            <a:ext cx="89289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Советский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космонавт, наш земляк,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Алексей Леонов первым на планете вышел за пределы космического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корабля. Ровно 50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 назад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марта 1965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года) он первый вышедший человек в открытый космос.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276872"/>
            <a:ext cx="2967743" cy="450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00" y="2919122"/>
            <a:ext cx="47625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6273224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... Над Чёрным морем". . Картина Алексея Архиповича </a:t>
            </a:r>
            <a:r>
              <a:rPr lang="ru-RU" sz="1600" dirty="0" smtClean="0"/>
              <a:t>Леонова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06695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14261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73913">
            <a:off x="4419209" y="700643"/>
            <a:ext cx="4420998" cy="5885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370111"/>
            <a:ext cx="7560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называется одежда космонавтов ? Зачем нужен скафандр 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520" y="4077072"/>
            <a:ext cx="57391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Космонавты выходят в открытый космос в скафандрах. Скафандр – это комбинезон, шлем, перчатки и ранец. Комбинезон, шлем и перчатки защищают тело космонавта от холода и солнечных лучей. Шлем крепится к комбинезону и соединяется с ранцем, где хранится запас кислорода, которым дышит космонавт</a:t>
            </a:r>
          </a:p>
        </p:txBody>
      </p:sp>
    </p:spTree>
    <p:extLst>
      <p:ext uri="{BB962C8B-B14F-4D97-AF65-F5344CB8AC3E}">
        <p14:creationId xmlns:p14="http://schemas.microsoft.com/office/powerpoint/2010/main" val="319670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06"/>
            <a:ext cx="9116392" cy="6837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463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фото космический урок\IMG_72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" y="1"/>
            <a:ext cx="91429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094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905208380.gif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30979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olar-System-Montage.jp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5445224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solidFill>
                  <a:schemeClr val="bg1"/>
                </a:solidFill>
                <a:latin typeface="Times New Roman"/>
                <a:ea typeface="Calibri"/>
              </a:rPr>
              <a:t>Космос это такое место, где живут луна, солнце и звезды. Космос находится очень высоко над небом</a:t>
            </a:r>
            <a:r>
              <a:rPr lang="ru-RU" sz="2400" dirty="0" smtClean="0">
                <a:solidFill>
                  <a:schemeClr val="bg1"/>
                </a:solidFill>
                <a:latin typeface="Times New Roman"/>
                <a:ea typeface="Calibri"/>
              </a:rPr>
              <a:t>.  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16367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5" y="0"/>
            <a:ext cx="914485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116" y="227651"/>
            <a:ext cx="82089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Прекрасное голубое небо днем, но еще прекраснее оно ночью. В безоблачную ночь небо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 нашей головой усыпано множеством звезд.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кажутся нам маленькими точками, потому что находятся далеко от нас, от Земли. На самом деле, они большие и имеют свои названия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Полярная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звезда, Сириус. </a:t>
            </a:r>
          </a:p>
        </p:txBody>
      </p:sp>
    </p:spTree>
    <p:extLst>
      <p:ext uri="{BB962C8B-B14F-4D97-AF65-F5344CB8AC3E}">
        <p14:creationId xmlns:p14="http://schemas.microsoft.com/office/powerpoint/2010/main" val="281307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7744">
            <a:off x="462071" y="3124200"/>
            <a:ext cx="4902460" cy="19609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2225">
            <a:off x="3973794" y="733975"/>
            <a:ext cx="4902460" cy="19609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19672" y="4221088"/>
            <a:ext cx="68407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если, несколько звезд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объединить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образуют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созвездия. Созвездиям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давали имена, о них складывались легенды и мифы.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Большая медведица, Рак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Рыба, Лев, Овен и другие.</a:t>
            </a:r>
          </a:p>
        </p:txBody>
      </p:sp>
    </p:spTree>
    <p:extLst>
      <p:ext uri="{BB962C8B-B14F-4D97-AF65-F5344CB8AC3E}">
        <p14:creationId xmlns:p14="http://schemas.microsoft.com/office/powerpoint/2010/main" val="39959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964" y="1355937"/>
            <a:ext cx="51845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глаз вооружить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со звездами дружить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Млечный путь увидеть чтоб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Нужен мощный……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6030" r="8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576" y="998"/>
            <a:ext cx="6725534" cy="6831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998"/>
            <a:ext cx="6774698" cy="27098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5445224"/>
            <a:ext cx="3347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Телескоп-инструмент, который помогает в наблюдении удаленных объектов </a:t>
            </a:r>
          </a:p>
        </p:txBody>
      </p:sp>
    </p:spTree>
    <p:extLst>
      <p:ext uri="{BB962C8B-B14F-4D97-AF65-F5344CB8AC3E}">
        <p14:creationId xmlns:p14="http://schemas.microsoft.com/office/powerpoint/2010/main" val="74773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76672"/>
            <a:ext cx="576064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Телескопом сотни лет</a:t>
            </a:r>
          </a:p>
          <a:p>
            <a:pPr lvl="0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Изучают жизнь </a:t>
            </a: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планет</a:t>
            </a:r>
          </a:p>
          <a:p>
            <a:pPr lvl="0"/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расскажет обо всем</a:t>
            </a:r>
          </a:p>
          <a:p>
            <a:pPr lvl="0"/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Умный дядя…</a:t>
            </a:r>
            <a:endParaRPr lang="ru-RU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1" b="100000" l="72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5856" y="764704"/>
            <a:ext cx="6978102" cy="5905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5255" y="5474855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Астроном-изучает небесные тела: звезды, планеты, их спутники и кометы.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957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3" y="-15239"/>
            <a:ext cx="9709868" cy="68732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5949280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Ракета-высокоскоростной летательный аппарат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1520" y="260648"/>
            <a:ext cx="58326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луны не может птица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Долететь и прилуниться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зато умеет это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Делать быстрая…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96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9000"/>
    </mc:Choice>
    <mc:Fallback xmlns="">
      <p:transition spd="slow" advTm="9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214769"/>
            <a:ext cx="61206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ракеты есть водитель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Невесомости любитель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По-английски «астронавт»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по-русски…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1" y="1561822"/>
            <a:ext cx="3667168" cy="51487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536" y="5576199"/>
            <a:ext cx="3312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Космонавт-человек работающий в космосе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768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7" y="1196752"/>
            <a:ext cx="9109986" cy="44644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4682"/>
            <a:ext cx="8875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Что же такое Солнечная система? </a:t>
            </a:r>
          </a:p>
          <a:p>
            <a:r>
              <a:rPr lang="ru-RU" dirty="0" smtClean="0"/>
              <a:t>Солнечная </a:t>
            </a:r>
            <a:r>
              <a:rPr lang="ru-RU" dirty="0"/>
              <a:t>система состоит из планет, которые вращаются  вокруг нашего Солнца, </a:t>
            </a:r>
            <a:r>
              <a:rPr lang="ru-RU" dirty="0" smtClean="0"/>
              <a:t>также  </a:t>
            </a:r>
            <a:r>
              <a:rPr lang="ru-RU" dirty="0"/>
              <a:t>из  спутников,  комет,  астероидов, малых планет, пыли и газа. Все  в Солнечной системе вращается вокруг Солнца.</a:t>
            </a:r>
          </a:p>
        </p:txBody>
      </p:sp>
    </p:spTree>
    <p:extLst>
      <p:ext uri="{BB962C8B-B14F-4D97-AF65-F5344CB8AC3E}">
        <p14:creationId xmlns:p14="http://schemas.microsoft.com/office/powerpoint/2010/main" val="416959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1519</TotalTime>
  <Words>414</Words>
  <Application>Microsoft Office PowerPoint</Application>
  <PresentationFormat>Экран (4:3)</PresentationFormat>
  <Paragraphs>44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Irina</cp:lastModifiedBy>
  <cp:revision>43</cp:revision>
  <dcterms:created xsi:type="dcterms:W3CDTF">2015-04-03T04:36:51Z</dcterms:created>
  <dcterms:modified xsi:type="dcterms:W3CDTF">2025-02-02T08:36:27Z</dcterms:modified>
</cp:coreProperties>
</file>