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73" r:id="rId4"/>
    <p:sldId id="271" r:id="rId5"/>
    <p:sldId id="287" r:id="rId6"/>
    <p:sldId id="274" r:id="rId7"/>
    <p:sldId id="258" r:id="rId8"/>
    <p:sldId id="260" r:id="rId9"/>
    <p:sldId id="261" r:id="rId10"/>
    <p:sldId id="262" r:id="rId11"/>
    <p:sldId id="263" r:id="rId12"/>
    <p:sldId id="272" r:id="rId13"/>
    <p:sldId id="275" r:id="rId14"/>
    <p:sldId id="279" r:id="rId15"/>
    <p:sldId id="278" r:id="rId16"/>
    <p:sldId id="265" r:id="rId17"/>
    <p:sldId id="281" r:id="rId18"/>
    <p:sldId id="282" r:id="rId19"/>
    <p:sldId id="269" r:id="rId20"/>
    <p:sldId id="284" r:id="rId21"/>
    <p:sldId id="283" r:id="rId22"/>
    <p:sldId id="285" r:id="rId23"/>
    <p:sldId id="288" r:id="rId24"/>
    <p:sldId id="286" r:id="rId25"/>
    <p:sldId id="267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5182" autoAdjust="0"/>
  </p:normalViewPr>
  <p:slideViewPr>
    <p:cSldViewPr>
      <p:cViewPr varScale="1">
        <p:scale>
          <a:sx n="84" d="100"/>
          <a:sy n="84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C357-A68C-4F4C-A361-56DEDFDC2578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2CAF2-4D21-4551-A074-B9A5DD5CB5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CAF2-4D21-4551-A074-B9A5DD5CB56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CAF2-4D21-4551-A074-B9A5DD5CB569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2FEE-4CB5-4DDD-84D2-56D354F2629C}" type="datetimeFigureOut">
              <a:rPr lang="ru-RU" smtClean="0"/>
              <a:pPr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2C7B-D66B-46E4-A02E-116879DD7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nemGHJlm3D0/WCIZxXEclcI/AAAAAAAACGs/_OjILpxlhr4RBD1-o22tD0iEPSG-WFMigCLcB/s1600/548ab4e5f2efe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3.bp.blogspot.com/-ZgUWNuOeiO4/WCIaHam66RI/AAAAAAAACGw/7Y4FDnxcTA0sI4DOF2tApYPwUO6GoGxMgCLcB/s1600/55058ea061d1d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592288"/>
          </a:xfrm>
        </p:spPr>
        <p:txBody>
          <a:bodyPr>
            <a:normAutofit/>
          </a:bodyPr>
          <a:lstStyle/>
          <a:p>
            <a:pPr marL="182880" indent="0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«Палочки Кюизенера- как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математических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у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4" name="Рисунок 3" descr="4315c3d5a4b4ab6a376659431н297858_0-1024x768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2924944"/>
            <a:ext cx="350100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5013176"/>
            <a:ext cx="403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Алатыря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ДубровскаяЛ.В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работать с палочками Кюизенера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7567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 этап. Знакомство с палочками.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Палочки используются  как игровой материал.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Дети играют с ними, как с обычными кубиками, палочками, конструктором создают различные конфигурации  и по ходу знакомятся с цветом, размерами и формами.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13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3068960"/>
            <a:ext cx="32403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3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004048" y="3140968"/>
            <a:ext cx="309634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32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5775131" y="4170087"/>
            <a:ext cx="263429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318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 rot="5400000">
            <a:off x="5868143" y="1700809"/>
            <a:ext cx="21602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188640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и упражнения с палочками с детьми 3-4лет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представлений о величине (длинный-короткий, широкий-узкий,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высокий-низкий, большой-маленький), классификация по цвету.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«Дорожки», «Развесим полотенца», «Разноцветные вагончики», «Построим заборчик», « Клетки для животных»  и т.д..</a:t>
            </a:r>
            <a:endParaRPr lang="ru-RU" b="1" i="1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  <p:pic>
        <p:nvPicPr>
          <p:cNvPr id="1027" name="Picture 3" descr="G:\фото май 2019\IMG_13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1844824"/>
            <a:ext cx="263343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42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935596" y="3825044"/>
            <a:ext cx="27363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фото май 2019\IMG_132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87824" y="2636912"/>
            <a:ext cx="301100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Занятия, игры и упражнения с палочками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4-7 лет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в плоскостном и объемном моделировании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способствуют умению работать со схемой, развитию мелкой моторики, фантазии, воображения, познавательной активности, пространственного ориентирования.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Выкладывание из палочек объектов, сюжетных  картин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G:\фото май 2019\IMG_13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3068960"/>
            <a:ext cx="34563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3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3068960"/>
            <a:ext cx="37547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Выкладывание    палочек                                  Выкладывание  палочек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незавершенный образец (симметрия)                  на черно-белый образец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фото май 2019\IMG_135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908720"/>
            <a:ext cx="34563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фото май 2019\IMG_135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908720"/>
            <a:ext cx="331236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33569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Выкладывание палочек  на воспроизведение предмета по контуру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цифровому обозначению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3861048"/>
            <a:ext cx="363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Выкладывание изображения по схеме</a:t>
            </a:r>
            <a:endParaRPr lang="ru-RU" sz="1600" dirty="0"/>
          </a:p>
        </p:txBody>
      </p:sp>
      <p:pic>
        <p:nvPicPr>
          <p:cNvPr id="7" name="Рисунок 6" descr="IMG_14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421170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4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414908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 на  выкладывание фигур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словесному указанию педагога.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Дети строят фигуры с условием: по заданному общему количеству палочек, взаимному расположению.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Лелик\Мои документы\Фото\IMG_13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132856"/>
            <a:ext cx="30963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1.bp.blogspot.com/-nemGHJlm3D0/WCIZxXEclcI/AAAAAAAACGs/_OjILpxlhr4RBD1-o22tD0iEPSG-WFMigCLcB/s1600/548ab4e5f2efe.jpg">
            <a:hlinkClick r:id="rId3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132856"/>
            <a:ext cx="28575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G:\фото май 2019\IMG_13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4509120"/>
            <a:ext cx="31683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IMG_14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016" y="170080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 развивающая среда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01317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Самостоятельное выкладывание изображений  сюжетов, развитие творческих способностей.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pic>
        <p:nvPicPr>
          <p:cNvPr id="5" name="Содержимое 4" descr="https://sp.ngs.ru/preview/forum/upload_files/a87ff679a2f3e71d9181a67b7542122c_1b671a5eb84e5ff54e1eb4ded6afbc81_147934335739_800px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700808"/>
            <a:ext cx="38884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1521" y="260648"/>
            <a:ext cx="8280919" cy="28083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3 этап.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Палочки выступают, как пособие для юных математиков. Дети учатся постигать законы загадочного мира чисел и других математических понятий.</a:t>
            </a:r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Использование чисел в цвете позволяет  одновременно  развивать у детей представления о числе на основе счета и измерения.</a:t>
            </a:r>
          </a:p>
          <a:p>
            <a:pPr>
              <a:spcBef>
                <a:spcPts val="0"/>
              </a:spcBef>
              <a:buNone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Игра « Цвет и число»</a:t>
            </a:r>
            <a:endParaRPr lang="ru-RU" sz="8000" b="1" i="1" dirty="0"/>
          </a:p>
        </p:txBody>
      </p:sp>
      <p:pic>
        <p:nvPicPr>
          <p:cNvPr id="4" name="Рисунок 3" descr="hello_html_m17b0281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06896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фото май 2019\IMG_134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068960"/>
            <a:ext cx="38164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Натуральный ряд чисел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Игра «Числовая лесенка» - закрепление понятий цифра и цвет, прямой и обратный счет, порядковый счет, сравнение смежных чисел,  формирование понятий четные и нечетные числа.</a:t>
            </a:r>
            <a:endParaRPr lang="ru-RU" sz="2200" dirty="0"/>
          </a:p>
        </p:txBody>
      </p:sp>
      <p:pic>
        <p:nvPicPr>
          <p:cNvPr id="4" name="Рисунок 3" descr="https://3.bp.blogspot.com/-ZgUWNuOeiO4/WCIaHam66RI/AAAAAAAACGw/7Y4FDnxcTA0sI4DOF2tApYPwUO6GoGxMgCLcB/s320/55058ea061d1d.jpg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204864"/>
            <a:ext cx="374441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фото май 2019\IMG_136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1043608" y="2348880"/>
            <a:ext cx="352839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числа из единиц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Игра « Разноцветные вагончики»-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умение видеть  соответствие между цветом, длиной и числом.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фото май 2019\img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060849"/>
            <a:ext cx="59766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числа из двух чисел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Игры «Числовые домики», «Коврики»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385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693667" y="2615005"/>
            <a:ext cx="4268282" cy="32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Лелик\Мои документы\Downloads\P1110830-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636912"/>
            <a:ext cx="324036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Математика входит в жизнь ребёнка с момента рождения. Ребёнок растёт, и каждый день слышит много для себя нового, в частности: слова, обозначающие количество, название величин,    названия разных геометрических фигур и их свойств и много другой математической информации.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Если с самого начала предоставить ребёнку возможность познакомиться с математикой, подружиться с ней, увидеть в ней интересную игру, в которой хочется познавать что-то новое и необычное, тогда позже, в школе, с математикой будут связаны положительные эмоции, чувство владения предметом, интерес к нему.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2d9881198e68e9c06b8c33f6e3fd56e.jp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3848" y="3645024"/>
            <a:ext cx="4066904" cy="304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Знаки больше. меньше, равно.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Длину каждой палочки можно обозначить цифрой, а сравнивая пользоваться знаками.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фото май 2019\IMG_137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132856"/>
            <a:ext cx="34563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фото май 2019\IMG_138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132856"/>
            <a:ext cx="33843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примеров, арифметических задач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Дети дополняют решение знаками и цифрами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фото май 2019\IMG_137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11560" y="2492896"/>
            <a:ext cx="3780420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4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249289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деление.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числами второго десятка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Лелик\Мои документы\Downloads\P112010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988840"/>
            <a:ext cx="33123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Лелик\Мои документы\Downloads\P111082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988840"/>
            <a:ext cx="32403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4725144"/>
            <a:ext cx="20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Действие деление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725144"/>
            <a:ext cx="377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Запись чисел второго десятка (15)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7626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совместной организованной деятельности воспитателя с детьми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и занятия с палочками доставляют детям интеллектуальное удовольствие, привнося элементы соревновательного  азарта в коллективные игры типа «Домино», «Засеем поле», «Уберем камни»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Documents and Settings\Лелик\Мои документы\Фото\IMG_20190513_09055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564904"/>
            <a:ext cx="45365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pPr lvl="0" indent="539750" eaLnBrk="0" fontAlgn="base" hangingPunct="0"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 методика Кюизенера -универсальна, она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вступает в противоречие ни с одной из существующих методик, а наоборот, удачно их дополняет. Палочки Кюизенера просты и понятны детям: они привыкают к ним еще в младшем возрасте и  уже воспринимают в качестве игрового материала, а не видят в них скучное заучивание чисел.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Помимо явной эффективности обучения методики, палочки Кюизенера    задействуют еще и ряд пограничных областей: развивают мелкую моторику, зрительное и пространственное восприятие, стимулируют воображение, приучают к порядку.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3861048"/>
            <a:ext cx="5302176" cy="278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135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371703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IMG_135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556792"/>
            <a:ext cx="2171887" cy="30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135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5859143" y="1853825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138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75856" y="1196752"/>
            <a:ext cx="209161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Spring-flowers_06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2430" y="2780928"/>
            <a:ext cx="8218042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 развития элементарных математических представлений у детей дошкольного возраста-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постоянно развивается, совершенствуется, обогащается за счет новых технологий обучения. Разработка и внедрение в практику эффективных дидактических средств, развивающих методов позволяет педагогам разнообразить занятия с детьми, познакомить со сложными, абстрактными математическими понятиями в доступной дошкольникам форме.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3" name="Рисунок 2" descr="96f2dfedb00c104e43a4d4a14397e1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3068960"/>
            <a:ext cx="5362575" cy="34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560" y="589330"/>
            <a:ext cx="813690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Игровое обучающие  пособие 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«Цветные  счетные палочки Кюизенера»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наибольшей мере соответствуют специфике и особенностям формирования   элементарных математических представлений  дошкольников, а также их возрастным возможностям, уровню развития детского мышления: наглядно-действенного и наглядно-образного.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vetnie-palochki-kyuizenera-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3573016"/>
            <a:ext cx="5508104" cy="290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5472608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0">
              <a:buNone/>
              <a:defRPr/>
            </a:pPr>
            <a:r>
              <a:rPr lang="ru-RU" sz="245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методики</a:t>
            </a:r>
          </a:p>
          <a:p>
            <a:pPr marL="182880" indent="0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82880" indent="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Палочки Кюизенера появились благодаря труду бельгийского педагога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математик Джорджа Кюизенера  (1891-1976)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придумавшего специальные цветные брусочки – с их помощью стало возможно обучать детей основным математическим действиям в наглядной игровой форме.  </a:t>
            </a:r>
            <a:endParaRPr lang="ru-RU" sz="2400" dirty="0"/>
          </a:p>
        </p:txBody>
      </p:sp>
      <p:pic>
        <p:nvPicPr>
          <p:cNvPr id="3" name="Рисунок 2" descr="emile-georges-cuisenair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1124744"/>
            <a:ext cx="25922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Идеи игровой технологии: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становление интеллектуально- творческой личности дошкольника;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обучения дошкольников проходит в доступной и привлекательной форме 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 вписываются в систему пред математической подготовки детей к школе.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игровой технологии: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абстрактность;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универсальность;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высокая эффективность (вызывают живой интерес детей );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развивает активность и самостоятельность в поиске способов действия с материалом 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знакомит со своеобразной цветной алгеброй.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граем с палочками кюизенер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4509120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dca1c674d921cce279341244c77b649e-l&amp;n=1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4437112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гры кюизенера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4509120"/>
            <a:ext cx="2520280" cy="165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развивающих палочек Кюизенера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5338936" cy="47133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Познакомить с понятием цвета (различать цвет, классифицировать по цвету);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Познакомить с понятием величины, длины, высоты, ширины (упражнять в сравнении предметов по высоте, длине, ширине);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Познакомить детей с последовательностью чисел натурального ряда;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Осваивать прямой и обратный счет;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Познакомить с составом числа (из единиц и двух меньших чисел);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Помочь овладеть арифметическими действиями - сложение, вычитание;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Научить делить целое на части и измерять объекты; </a:t>
            </a:r>
          </a:p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Развивать пространственные представления (слева, справа, выше, ниже и т. д.).</a:t>
            </a:r>
            <a:r>
              <a:rPr lang="ru-RU" sz="1650" dirty="0" smtClean="0"/>
              <a:t> </a:t>
            </a:r>
          </a:p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Развивать творческие способности, воображение, фантазию, способность к конструированию и моделированию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25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96136" y="1988840"/>
            <a:ext cx="317134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комплекта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Палочки Кюизенера – это счетные палочки, которые еще называют «числа в цвете», цветными палочками, цветными числами, цветными линеечками.</a:t>
            </a:r>
          </a:p>
          <a:p>
            <a:pPr>
              <a:buNone/>
            </a:pP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     Комплект состоит из 116 пластмассовых палочек, 10 разных цветов и разной длины. Наименьшая палочка имеет длину 1 см., и является кубиком. Цифры от 1до 10, знаки действий, знаки отношений. 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15fec35bd656cdafff6f389188a769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064" y="1772816"/>
            <a:ext cx="371703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610669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Палочки представляют следующие классы чисел: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Класс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чисел образует число один. Он представлен белыми палочками.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Класс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чисел – числа кратные двум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(2, 4, 8). Это палочки розового (2),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красного (4), бордового (8) цветов.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Класс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чисел – числа, кратные трём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(3, 6, 9). Это палочки голубого (3),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фиолетового (6), синего (9) цветов.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Класс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чисел – числа кратные пяти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(5, 10). Он представлен палочками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жёлтого (5) и оранжевого (10) цвета.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Класс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чёрных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чисел образует число семь. Это палочки чёрного цвета.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m55981a8f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940152" y="2852936"/>
            <a:ext cx="2664296" cy="2808312"/>
          </a:xfrm>
        </p:spPr>
      </p:pic>
      <p:pic>
        <p:nvPicPr>
          <p:cNvPr id="5" name="Рисунок 4" descr="hello_html_23a392a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1916832"/>
            <a:ext cx="2664296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713</Words>
  <Application>Microsoft Office PowerPoint</Application>
  <PresentationFormat>Экран (4:3)</PresentationFormat>
  <Paragraphs>84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Тема «Палочки Кюизенера- как средство развития математических способностей          у детей дошкольного возраста» </vt:lpstr>
      <vt:lpstr>Слайд 2</vt:lpstr>
      <vt:lpstr>Слайд 3</vt:lpstr>
      <vt:lpstr>Слайд 4</vt:lpstr>
      <vt:lpstr>Слайд 5</vt:lpstr>
      <vt:lpstr>Слайд 6</vt:lpstr>
      <vt:lpstr>Задачи развивающих палочек Кюизенера</vt:lpstr>
      <vt:lpstr>Описание комплекта</vt:lpstr>
      <vt:lpstr>Палочки представляют следующие классы чисел:  - Класс белых чисел образует число один. Он представлен белыми палочками.  - Класс красных чисел – числа кратные двум  (2, 4, 8). Это палочки розового (2), красного (4), бордового (8) цветов.  - Класс синих чисел – числа, кратные трём  (3, 6, 9). Это палочки голубого (3), фиолетового (6), синего (9) цветов.  - Класс жёлтых чисел – числа кратные пяти  (5, 10). Он представлен палочками жёлтого (5) и оранжевого (10) цвета.  - Класс чёрных чисел образует число семь. Это палочки чёрного цвета.</vt:lpstr>
      <vt:lpstr>Как работать с палочками Кюизенера </vt:lpstr>
      <vt:lpstr>Слайд 11</vt:lpstr>
      <vt:lpstr>Слайд 12</vt:lpstr>
      <vt:lpstr>Слайд 13</vt:lpstr>
      <vt:lpstr>Упражнения  на  выкладывание фигур по словесному указанию педагога. Дети строят фигуры с условием: по заданному общему количеству палочек, взаимному расположению.  </vt:lpstr>
      <vt:lpstr>Предметно развивающая среда</vt:lpstr>
      <vt:lpstr> </vt:lpstr>
      <vt:lpstr>Натуральный ряд чисел Игра «Числовая лесенка» - закрепление понятий цифра и цвет, прямой и обратный счет, порядковый счет, сравнение смежных чисел,  формирование понятий четные и нечетные числа.</vt:lpstr>
      <vt:lpstr> Состав числа из единиц    Игра « Разноцветные вагончики»-  умение видеть  соответствие между цветом, длиной и числом.</vt:lpstr>
      <vt:lpstr>Состав числа из двух чисел  Игры «Числовые домики», «Коврики»</vt:lpstr>
      <vt:lpstr>Знаки больше. меньше, равно. Длину каждой палочки можно обозначить цифрой, а сравнивая пользоваться знаками.</vt:lpstr>
      <vt:lpstr>Решение примеров, арифметических задач.  Дети дополняют решение знаками и цифрами</vt:lpstr>
      <vt:lpstr>Действие деление.  Знакомство с числами второго десятка</vt:lpstr>
      <vt:lpstr> В  совместной организованной деятельности воспитателя с детьми  Игры и занятия с палочками доставляют детям интеллектуальное удовольствие, привнося элементы соревновательного  азарта в коллективные игры типа «Домино», «Засеем поле», «Уберем камни» . </vt:lpstr>
      <vt:lpstr>Вывод Таким образом методика Кюизенера -универсальна, она не вступает в противоречие ни с одной из существующих методик, а наоборот, удачно их дополняет. Палочки Кюизенера просты и понятны детям: они привыкают к ним еще в младшем возрасте и  уже воспринимают в качестве игрового материала, а не видят в них скучное заучивание чисел. Помимо явной эффективности обучения методики, палочки Кюизенера    задействуют еще и ряд пограничных областей: развивают мелкую моторику, зрительное и пространственное восприятие, стимулируют воображение, приучают к порядку. </vt:lpstr>
      <vt:lpstr>Методическое обеспечение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Палочки Кюизенера  как средство развития  математических способностей  у детей дошкольного возраста</dc:title>
  <dc:creator>kortes555@yandex.ru</dc:creator>
  <cp:lastModifiedBy>01</cp:lastModifiedBy>
  <cp:revision>99</cp:revision>
  <dcterms:created xsi:type="dcterms:W3CDTF">2019-05-05T13:50:37Z</dcterms:created>
  <dcterms:modified xsi:type="dcterms:W3CDTF">2025-02-10T11:58:03Z</dcterms:modified>
</cp:coreProperties>
</file>