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6" r:id="rId6"/>
    <p:sldId id="267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141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16332" y="-141014"/>
            <a:ext cx="310924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/>
              <a:t>  </a:t>
            </a:r>
          </a:p>
          <a:p>
            <a:r>
              <a:rPr lang="ru-RU" sz="6600" dirty="0" smtClean="0"/>
              <a:t>            </a:t>
            </a:r>
          </a:p>
          <a:p>
            <a:r>
              <a:rPr lang="ru-RU" sz="6600" dirty="0" smtClean="0"/>
              <a:t>                               </a:t>
            </a:r>
            <a:endParaRPr lang="ru-RU" sz="6600" dirty="0"/>
          </a:p>
        </p:txBody>
      </p:sp>
      <p:pic>
        <p:nvPicPr>
          <p:cNvPr id="1026" name="Picture 2" descr="Ð©ÐµÐ½Ð¾Ðº ÑÐ¾ÑÐ²ÐµÐ¹Ð»ÐµÑÐ° Ð»ÐµÐ¶Ð¸Ñ Ð² ÑÑÐ°Ð²Ðµ Ñ ÑÐ²ÐµÑÐ¾ÑÐºÐ¾Ð¼ Ð²Ð¾ ÑÑÑ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0"/>
            <a:ext cx="7344816" cy="734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7885" y="94199"/>
            <a:ext cx="4688230" cy="666960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167" y="620688"/>
            <a:ext cx="7147195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4629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3</Words>
  <Application>Microsoft Office PowerPoint</Application>
  <PresentationFormat>Экран (4:3)</PresentationFormat>
  <Paragraphs>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timin1992@outlook.com</cp:lastModifiedBy>
  <cp:revision>29</cp:revision>
  <dcterms:created xsi:type="dcterms:W3CDTF">2016-03-31T12:59:47Z</dcterms:created>
  <dcterms:modified xsi:type="dcterms:W3CDTF">2019-05-19T09:24:20Z</dcterms:modified>
</cp:coreProperties>
</file>