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368152"/>
          </a:xfrm>
        </p:spPr>
        <p:txBody>
          <a:bodyPr>
            <a:noAutofit/>
          </a:bodyPr>
          <a:lstStyle/>
          <a:p>
            <a:r>
              <a:rPr lang="ru-RU" sz="4800" dirty="0" smtClean="0"/>
              <a:t>«Народные праздники на Руси»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229200"/>
            <a:ext cx="7344816" cy="129614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Подготовила </a:t>
            </a:r>
            <a:r>
              <a:rPr lang="ru-RU" sz="3200" dirty="0" smtClean="0">
                <a:solidFill>
                  <a:srgbClr val="002060"/>
                </a:solidFill>
              </a:rPr>
              <a:t>воспитатель</a:t>
            </a:r>
            <a:endParaRPr lang="ru-RU" sz="3200" dirty="0" smtClean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rgbClr val="002060"/>
                </a:solidFill>
              </a:rPr>
              <a:t>Вишнякова Ирина Николаевна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736686" cy="312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50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0" y="358666"/>
            <a:ext cx="8656988" cy="623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86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55352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5332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48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450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26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0" y="620688"/>
            <a:ext cx="795103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63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049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7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632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928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7163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38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1" y="548680"/>
            <a:ext cx="8818136" cy="58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7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88242" cy="644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4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9" y="332656"/>
            <a:ext cx="9150861" cy="639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5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821"/>
            <a:ext cx="8640960" cy="6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1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8540236" cy="640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2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4989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08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2606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05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6084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18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11816" cy="578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03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39150" cy="624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61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41682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41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401830" cy="583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9702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</TotalTime>
  <Words>11</Words>
  <Application>Microsoft Office PowerPoint</Application>
  <PresentationFormat>Экран (4:3)</PresentationFormat>
  <Paragraphs>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«Народные праздники на Руси»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«Народные праздники на Руси»</dc:title>
  <dc:creator>Ромашка</dc:creator>
  <cp:lastModifiedBy>Irina</cp:lastModifiedBy>
  <cp:revision>4</cp:revision>
  <dcterms:created xsi:type="dcterms:W3CDTF">2023-04-13T04:03:23Z</dcterms:created>
  <dcterms:modified xsi:type="dcterms:W3CDTF">2025-02-02T08:27:19Z</dcterms:modified>
</cp:coreProperties>
</file>