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68" r:id="rId18"/>
    <p:sldId id="278" r:id="rId19"/>
    <p:sldId id="269" r:id="rId20"/>
    <p:sldId id="270" r:id="rId21"/>
    <p:sldId id="276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53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71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88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3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65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3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0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2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3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2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19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3CA6-8B81-4762-9493-B2057430CE72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C99A-9AE2-4335-9E16-AAD1EFD0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86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074509"/>
            <a:ext cx="5166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«Нестандартное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s10.rimg.info/b396b22a569eb2792cdbc293709bd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26798"/>
            <a:ext cx="2546291" cy="340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1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lya\Desktop\Новая папка (10)\IMG_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150096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24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4690864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3754" y="112474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«Массажных перчаток» понадобились перчатки, бусы или пуговицы.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Olya\Desktop\Новая папка (10)\IMG_20160310_093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54"/>
          <a:stretch/>
        </p:blipFill>
        <p:spPr bwMode="auto">
          <a:xfrm>
            <a:off x="1691680" y="2324814"/>
            <a:ext cx="5184576" cy="380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15489"/>
            <a:ext cx="9126609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34704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в нашей группе есть  другие нестандартные  физкультурные оборудования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8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9" y="36314"/>
            <a:ext cx="9126609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3668" y="107193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«ФЕЙЕРВЕРК В БУТЫЛКЕ»</a:t>
            </a:r>
          </a:p>
        </p:txBody>
      </p:sp>
      <p:pic>
        <p:nvPicPr>
          <p:cNvPr id="8194" name="Picture 2" descr="C:\Users\Olya\Desktop\Новая папка (10)\IMG_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35" y="2852936"/>
            <a:ext cx="3860513" cy="257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632534"/>
            <a:ext cx="33521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Пластиковая бутылка, наполненная конфетти, фольгой, кусочками пенопласта и т.д., в которой проделываются дырки. Трубочка для коктейля.</a:t>
            </a:r>
          </a:p>
          <a:p>
            <a:pPr fontAlgn="base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правильному дыханию (вдох через нос, выдох через рот).</a:t>
            </a:r>
          </a:p>
          <a:p>
            <a:pPr fontAlgn="base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Использование: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Ребенок дует в трубочку, вставленную в крышку. Дыхательные упражнения, в игровой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0844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0" y="33306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6931" y="90872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Массажный шарик су-джок с пружинными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кольцами</a:t>
            </a:r>
          </a:p>
        </p:txBody>
      </p:sp>
      <p:pic>
        <p:nvPicPr>
          <p:cNvPr id="9218" name="Picture 2" descr="C:\Users\Olya\Desktop\Новая папка (10)\IMG_0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5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1102" y="1916832"/>
            <a:ext cx="3455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 очень важно для полноценного развития мозга. Благодаря действиям и играм на развитие мелкой моторики  ребёнок развивает координацию движений, учится управлять своим телом, концентрировать внимание на предметах. Никто не даст 100%  гарантии, что только благодаря постоянной стимуляции пальчиков ребёнок рано заговорит или вырастет вундеркиндом. Но развитие моторики рук – это одно из простых и эффективных развивающих занятий. Особенно это важно для детей с задержкой речевого развития.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8826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4186808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" y="-14214"/>
            <a:ext cx="9150750" cy="690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12" y="1674673"/>
            <a:ext cx="2738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Материал: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«Тихий тренажер» — на стене из самоклеящейся пленки, наклеены силуэты детских ладошек и ног в разных вариациях: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6994" y="1028342"/>
            <a:ext cx="4300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«Тихий тренажер»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Olya\Desktop\Новая папка (4)\IMG_20160122_1002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23" t="5206" r="15152" b="11497"/>
          <a:stretch/>
        </p:blipFill>
        <p:spPr bwMode="auto">
          <a:xfrm>
            <a:off x="3995936" y="1988840"/>
            <a:ext cx="2707488" cy="433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42" name="Picture 2" descr="http://loyki.by/images/sport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73449"/>
            <a:ext cx="3108682" cy="3419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1966" y="3705998"/>
            <a:ext cx="2790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координаций движений, пространственного восприятия, понимание пространственных отношений (право – лево). Тренировка мышц плечевого пояса, спины, рук и ног, релаксация.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0838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" y="-14214"/>
            <a:ext cx="9150750" cy="690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ya\Desktop\Новая папка (10)\IMG_20160310_09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ya\Desktop\Новая папка (10)\IMG_20160310_09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0162"/>
            <a:ext cx="2085695" cy="278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ya\Desktop\Новая папка (10)\IMG_20160310_094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12" y="180635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2967" y="1450250"/>
            <a:ext cx="294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— моталочка» эта полезныя соревновательныя игра для детей дошкольного возраста. Они используются для эффективной тренировки мелкой моторики пальцев рук. В процессе игры совершенствуется ловкость, координация и быстрота движений. Игры ­ моталочки используются как в соревнованиях, так и в индивидуальной работе и в свободной игровой деятельности детей. Предлагаю к вашему вниманию игра ­ моталочка сделанная своими руками. "Чья бабочка быстрее.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4324" y="832356"/>
            <a:ext cx="4617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— моталочка»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Olya\Desktop\Новая папка (10)\IMG_20160310_094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78"/>
          <a:stretch/>
        </p:blipFill>
        <p:spPr bwMode="auto">
          <a:xfrm>
            <a:off x="3863825" y="2564904"/>
            <a:ext cx="3927502" cy="342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00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lya\Desktop\Новая папка (10)\IMG_20160310_094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0" y="1124744"/>
            <a:ext cx="3016831" cy="381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lya\Desktop\Новая папка (10)\IMG_20160310_094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4279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anorama.at.ua/_pu/0/691629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26" y="3853709"/>
            <a:ext cx="245745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00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627504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92318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«Ловкий рыбак»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591150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Цель:</a:t>
            </a:r>
            <a:r>
              <a:rPr lang="ru-RU" dirty="0"/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координаций движений, ловкости, способствует выработки терпения, целеустремлённости, вызывает положительные эмоции. Служит хорошим тренажёром для зрения. Используются разные исходные положения: стоя, стоя на одной ноге, стоя на коленях. Правила игры: нельзя наступать ногами на водоём.</a:t>
            </a:r>
          </a:p>
        </p:txBody>
      </p:sp>
      <p:pic>
        <p:nvPicPr>
          <p:cNvPr id="8194" name="Picture 2" descr="C:\Users\Olya\Desktop\Новая папка (10)\IMG_20160310_094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76" y="1638123"/>
            <a:ext cx="3332296" cy="444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file1.npage.de/001900/16/bilder/glitzerbilder_cartoon_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199" y="4653136"/>
            <a:ext cx="1944216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396" y="5157192"/>
            <a:ext cx="64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наших детей во многом зависит от постановки физической культуры в детском саду и семье…» Н. М. Амосов.</a:t>
            </a:r>
          </a:p>
        </p:txBody>
      </p:sp>
      <p:pic>
        <p:nvPicPr>
          <p:cNvPr id="15364" name="Picture 4" descr="http://fs00.infourok.ru/images/doc/39/48896/hello_html_m6b11c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5" y="1196752"/>
            <a:ext cx="6036232" cy="371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980380"/>
            <a:ext cx="4732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«Накорми зверя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6711"/>
            <a:ext cx="2952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задуть футляр от киндер-сюрприза в отверстие. Дети не только тренируются в меткости, но и развивают глазомер.</a:t>
            </a:r>
          </a:p>
        </p:txBody>
      </p:sp>
      <p:pic>
        <p:nvPicPr>
          <p:cNvPr id="1026" name="Picture 2" descr="C:\Users\Olya\Desktop\Новая папка (10)\IMG_20160314_0847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11" r="2119" b="14240"/>
          <a:stretch/>
        </p:blipFill>
        <p:spPr bwMode="auto">
          <a:xfrm>
            <a:off x="3811271" y="2276872"/>
            <a:ext cx="4289121" cy="2819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9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50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5" y="1042863"/>
            <a:ext cx="30174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</a:p>
        </p:txBody>
      </p:sp>
      <p:pic>
        <p:nvPicPr>
          <p:cNvPr id="10242" name="Picture 2" descr="http://d-xa.com/wp-content/uploads/2013/03/doll0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843277" cy="3231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2060848"/>
            <a:ext cx="6174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формированию двигательной активности детей с использованием нестандартного оборудования; Продолжать оснащать физкультурный уголок оборудованием в соответствии с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детей.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2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content.schools.by/nivy/library/113667362_large_RRRRRyoSRyo_2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9" y="1916832"/>
            <a:ext cx="7128792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41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cientificstar.ru/_ph/116/2/148552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525630" cy="310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980728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 пространственная среда, прежде всего это двигательная предметно- пространственная среда. Она должна носить развивающий характер, быть разнообразной, динамичной, трансформируемой. Для этого в нашей группе мы используем нестандартное оборудование, изготовленное своими руками, ведь новое спортивное оборудование – это всегда дополнительный стимул активации физкультурной, оздоровительной работы.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nimated-gifs.eu/clocks-dolls/00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90818"/>
            <a:ext cx="3566492" cy="461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61206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предметно-развивающую среду, путём создания нового нестандартного оборудования, из бросового материала своими руками, помогающему полноценному развитию детей дошкольного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детей на двигательную активность через использование нетрадиционного оборудования в самостоятельных видах деятельности Развивать выразительность и красоту движений Развивать творчество, фантазию, при использовании данного оборудования Обобщать и распространять опыт работы по созданию и использованию нестандартного оборудования для двигательной среды</a:t>
            </a:r>
          </a:p>
        </p:txBody>
      </p:sp>
    </p:spTree>
    <p:extLst>
      <p:ext uri="{BB962C8B-B14F-4D97-AF65-F5344CB8AC3E}">
        <p14:creationId xmlns="" xmlns:p14="http://schemas.microsoft.com/office/powerpoint/2010/main" val="3269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84784"/>
            <a:ext cx="646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нестандартному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оборудованию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должно быть :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эффективным,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применению,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Компактным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изготовлении, Эстетическим.</a:t>
            </a:r>
          </a:p>
        </p:txBody>
      </p:sp>
      <p:pic>
        <p:nvPicPr>
          <p:cNvPr id="5122" name="Picture 2" descr="http://mackocsati.kepeslap.com/images/11793/uj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75432"/>
            <a:ext cx="2097832" cy="288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57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052736"/>
            <a:ext cx="3124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группы</a:t>
            </a:r>
          </a:p>
        </p:txBody>
      </p:sp>
      <p:pic>
        <p:nvPicPr>
          <p:cNvPr id="1026" name="Picture 2" descr="C:\Users\Olya\Desktop\Новая папка (10)\IMG_20160310_093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9722"/>
            <a:ext cx="3816424" cy="441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cur.glitter-graphics.net/pub/3399/3399274tqvtow2bv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618" y="862233"/>
            <a:ext cx="6106630" cy="5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http://cur.glitter-graphics.net/pub/3399/3399274tqvtow2bv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7272808" cy="52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cur.glitter-graphics.net/pub/3399/3399274tqvtow2bv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2984" y="3350640"/>
            <a:ext cx="4522728" cy="53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://cur.glitter-graphics.net/pub/3399/3399274tqvtow2bv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4652" y="3781528"/>
            <a:ext cx="3831444" cy="50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40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073" y="1628800"/>
            <a:ext cx="2920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 – оздоровительном центре у нас появилась новинка – «Массажные перчатки»! Это нестандартное оборудование, сделанное своими руками радует меня и моих детей.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998921"/>
            <a:ext cx="5551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«Массажные перчатки»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Olya\Desktop\Новая папка (10)\IMG_20160310_093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9" t="14566" r="8793" b="3678"/>
          <a:stretch/>
        </p:blipFill>
        <p:spPr bwMode="auto">
          <a:xfrm>
            <a:off x="4067944" y="2448675"/>
            <a:ext cx="3730680" cy="2924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ifiki.ru/_ph/49/2/985809618.gif?14520023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5075">
            <a:off x="6258922" y="4448165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8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-20894"/>
            <a:ext cx="9126609" cy="6878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052736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«Массажные перчатки» помогают оказывать позитивное влияние на рост и развитие детского организма, снимают усталость, улучшают циркуляцию крови, успокаивают нервную систему дошкольников. Они очень понравились детям! С удовольствием и желанием дети играют и делают массаж себе и друг другу! Массаж проводится для повышения общего тонуса организма, для укрепления иммунитета и улучшения эмоционального состояния ребёнка.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2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17447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ya\Desktop\Новая папка (10)\IMG_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066550" cy="271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ya\Desktop\Новая папка (10)\IMG_0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48.beon.ru/9/23/162309/76/5027476/i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889259" cy="279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0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493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Пользователь Windows</cp:lastModifiedBy>
  <cp:revision>32</cp:revision>
  <dcterms:created xsi:type="dcterms:W3CDTF">2016-03-09T06:28:22Z</dcterms:created>
  <dcterms:modified xsi:type="dcterms:W3CDTF">2018-05-20T12:07:30Z</dcterms:modified>
</cp:coreProperties>
</file>