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6A8075-750B-40E4-A632-F62841B0B942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477A36-913B-4ECA-B1DD-B09E1955CF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688632" cy="2868168"/>
          </a:xfrm>
        </p:spPr>
        <p:txBody>
          <a:bodyPr>
            <a:normAutofit/>
          </a:bodyPr>
          <a:lstStyle/>
          <a:p>
            <a:pPr algn="ctr"/>
            <a:r>
              <a:rPr lang="ru-RU" sz="2200" i="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Методические рекомендации для родителей по музыкальному воспитанию</a:t>
            </a:r>
            <a:br>
              <a:rPr lang="ru-RU" sz="2200" i="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</a:br>
            <a:r>
              <a:rPr lang="ru-RU" sz="2200" i="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 "Музыкальное воспитание в семье"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16602"/>
            <a:ext cx="5256584" cy="303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0304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Музыкальные движения, пляски.</a:t>
            </a:r>
          </a:p>
          <a:p>
            <a:r>
              <a:rPr lang="ru-RU" dirty="0"/>
              <a:t>Р</a:t>
            </a:r>
            <a:r>
              <a:rPr lang="ru-RU" dirty="0" smtClean="0"/>
              <a:t>ебенок осваивает много плясовых движений. Умеет не просто хлопать в ладошки или по коленям, но хлопать в ладошки с одновременным постукиванием одной ногой; умеет стучать каблучком; кружиться на носочках. Любит плясать с куклой (мишкой, зайкой), держа ее перед собой. Охотно пляшет с платочком, погремушкой.</a:t>
            </a:r>
          </a:p>
          <a:p>
            <a:r>
              <a:rPr lang="ru-RU" dirty="0" smtClean="0"/>
              <a:t>·         Нельзя, чтобы музыка звучала громко.</a:t>
            </a:r>
          </a:p>
          <a:p>
            <a:r>
              <a:rPr lang="ru-RU" dirty="0" smtClean="0"/>
              <a:t>·         Не надо предлагать плясать под музыку, не предназначенную для плясок.</a:t>
            </a:r>
          </a:p>
          <a:p>
            <a:r>
              <a:rPr lang="ru-RU" dirty="0" smtClean="0"/>
              <a:t>           Встречайтесь с музыкой чаще, пусть она станет Вам другом и помощником. Если Вы развиваете у ребенка музыкальные способности, то значит, Вы развиваете его внутренний мир, его память, его фонематический слух, его координацию движению и ритмическую активность, его организованность и внимание. Ребенок станет уверенным в себе и чутким к окружающим.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272808" cy="4846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9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/>
                <a:latin typeface="Arial"/>
              </a:rPr>
              <a:t>Предлагаю Вам несколько игр, в которые Вы можете играть со своими детьми и получать огромную радость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</a:p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I. 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Arial"/>
              </a:rPr>
              <a:t>«ПОСЛУШАЙ И ПОВТОРИ»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 - игра на развитие ритмического слуха. Эта игра проводится дома за столом. Взрослый берет карандаш, простукивает им любой ритмический рисунок по столу. Предлагает ребенку повторить его, прохлопав в ладоши.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/>
              </a:rPr>
              <a:t>II. 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Arial"/>
              </a:rPr>
              <a:t>«ВЕСЕЛЫЕ КОЛПАЧКИ»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 - игра на развитие ритмического слуха. Для игры берем два колпачка от лака, шампуня или две пробочки от пластиковых бутылок. Ребенок придумывает ритмический рисунок, простукивает его колпачками, взрослый должен повторить хлопками в ладоши.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/>
              </a:rPr>
              <a:t>III. 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Arial"/>
              </a:rPr>
              <a:t>«ОТГАДАЙ МЕЛОДИЮ»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 - игра на развитие ритмического слуха. Взрослый напевает какую-либо мелодию, ребенок должен передать ее ритмический рисунок, простучав пальцем по ладони.</a:t>
            </a:r>
            <a:endParaRPr lang="ru-RU" sz="2000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3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272808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98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IV. 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Arial"/>
              </a:rPr>
              <a:t>«ДАВАЙТЕ ХОХОТАТЬ»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- игра на развитие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музыкальной памяти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Взрослый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«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Arial"/>
              </a:rPr>
              <a:t>прохохатывает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(на слог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«ха»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поет) любую знакомую ребенку песню, тот отгадывает. Потом песню загадывает ребенок.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V. 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Arial"/>
              </a:rPr>
              <a:t>«НЕПОСЛУШНЫЙ МЯЧИК»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- игра на развитие динамического слуха. Игра проводится по принципу игры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«Холодно-горячо»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Взрослый прячет где-то дома мячик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(или какую-либо игрушку)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Начинает петь знакомую песню, ребенок под это пение ищет игрушку. Если взрослый поет тихо- значит игрушка находится далеко, если громко – то близко. Потом игрушку прячет ребенок.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VI. 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Arial"/>
              </a:rPr>
              <a:t>«ОТГАДАЙ, ЧТО ЗВУЧИТ»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– игра на развитие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музыкальной памяти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У Вашего ребенка есть любимый CD-диск с детскими песнями. Дайте прослушать ребенку отрывок любой песенки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(но не сначала звучания)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Ребенок отгадывает и называет песню или исполнителя, сам ее напевает. Если вы слушаете с ребенком популярную инструментальную классическую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музыку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то эту игру можно провести </a:t>
            </a:r>
            <a:r>
              <a:rPr lang="ru-RU" b="0" i="0" u="sng" dirty="0" smtClean="0">
                <a:solidFill>
                  <a:srgbClr val="333333"/>
                </a:solidFill>
                <a:effectLst/>
                <a:latin typeface="Arial"/>
              </a:rPr>
              <a:t>так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: ребенок отгадывает отрывок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музыки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напевает его и называет 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Arial"/>
              </a:rPr>
              <a:t>(по возможности)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солирующий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музыкальный инструмент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398288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4426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Встречайтесь с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/>
              </a:rPr>
              <a:t>музыкой как можно чаще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, пусть она станет Вам другом и помощником, будьте искренними. Если Вы развиваете у ребенка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/>
              </a:rPr>
              <a:t>музыкальные способности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, то значит, Вы развиваете его внутренний мир, его память, его фонематический слух, его координацию движению и ритмическую активность, его организованность и внимание. А разве эти качества не нужны современному человеку, чтобы быть мобильным, опытным и успешным? Так дайте пережить ребенку разнообразие чувств с разными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/>
              </a:rPr>
              <a:t>музыкальными произведениями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/>
              </a:rPr>
              <a:t>. Он станет уверенным в себе и чутким к окружающим.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63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488832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0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верим, что внутренняя сила, вера в себя может победить любые недуги. И пусть эти дети всё делают не так чётко и ритмично, как здоровые, но они двигаются, они поют и играют, они получают от этого радость и удовольствие, они дарят радость окружающим, близким. </a:t>
            </a:r>
            <a:r>
              <a:rPr lang="ru-RU" sz="2800" dirty="0" smtClean="0"/>
              <a:t>Они </a:t>
            </a:r>
            <a:r>
              <a:rPr lang="ru-RU" sz="2800" dirty="0" smtClean="0"/>
              <a:t>понимают, что нужны людям, нужны обществу. Они верят в себя!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34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374954" cy="60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462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Занятия проходят вместе с родителями и при непосредственном их участии. </a:t>
            </a:r>
          </a:p>
          <a:p>
            <a:r>
              <a:rPr lang="ru-RU" sz="2000" dirty="0" smtClean="0"/>
              <a:t>Совместные занятия с родителями и при их непосредственном участии позволили «домашним» детям не испытывать стресс и быть все время с мамой. Лучшим учителем музыки является мама ребенка. Полюбит ли </a:t>
            </a:r>
            <a:r>
              <a:rPr lang="ru-RU" sz="2000" dirty="0" smtClean="0"/>
              <a:t>ребенок</a:t>
            </a:r>
            <a:r>
              <a:rPr lang="ru-RU" sz="2000" dirty="0" smtClean="0"/>
              <a:t> </a:t>
            </a:r>
            <a:r>
              <a:rPr lang="ru-RU" sz="2000" dirty="0" smtClean="0"/>
              <a:t>музыку, научится ли петь и ритмично двигаться, освоит ли какой-нибудь музыкальный инструмент – все это в большей мере зависит от маминых усилий. Педагог дополнительного образования должен только помочь. Организованные педагогом музыкальные занятия, а также рекомендации, которые мы даем родителям, позволяют им заниматься с </a:t>
            </a:r>
            <a:r>
              <a:rPr lang="ru-RU" sz="2000" dirty="0" smtClean="0"/>
              <a:t>ребенком</a:t>
            </a:r>
            <a:r>
              <a:rPr lang="ru-RU" sz="2000" dirty="0" smtClean="0"/>
              <a:t> </a:t>
            </a:r>
            <a:r>
              <a:rPr lang="ru-RU" sz="2000" dirty="0" smtClean="0"/>
              <a:t>пением и ритмикой, подбирать на слух песенки, играть в музыкальные игры и  дома, что помогает не только вырастить </a:t>
            </a:r>
            <a:r>
              <a:rPr lang="ru-RU" sz="2000" dirty="0" smtClean="0"/>
              <a:t>ребенка</a:t>
            </a:r>
            <a:r>
              <a:rPr lang="ru-RU" sz="2000" dirty="0" smtClean="0"/>
              <a:t> </a:t>
            </a:r>
            <a:r>
              <a:rPr lang="ru-RU" sz="2000" dirty="0" smtClean="0"/>
              <a:t>музыкально одаренным, но и развить его мышление, память, любознательность.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25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6768632" cy="6123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97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ОРГАНИЗОВАТЬ ДОМА МУЗЫКАЛЬНЫЙ УГОЛО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4657725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Below"/>
            <a:lightRig rig="threePt" dir="t"/>
          </a:scene3d>
          <a:extLst/>
        </p:spPr>
      </p:pic>
      <p:sp>
        <p:nvSpPr>
          <p:cNvPr id="2" name="Прямоугольник 1"/>
          <p:cNvSpPr/>
          <p:nvPr/>
        </p:nvSpPr>
        <p:spPr>
          <a:xfrm>
            <a:off x="1763688" y="1859340"/>
            <a:ext cx="5094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Музыкальный уголок лучше расположить на отдельной полке или столе, чтобы у ребёнка был подход к уголку. Какие именно инструменты должны быть в уголке? Металлофон, детская флейта. Хорошо иметь дома и деревянные ложки, т. к. простейшими навыками игре на ложках дети овладевают уже в младшей возрасте.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416824" cy="5979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6246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Слушание музыки:</a:t>
            </a:r>
          </a:p>
          <a:p>
            <a:r>
              <a:rPr lang="ru-RU" sz="2000" dirty="0" smtClean="0"/>
              <a:t>           Отношение родителей к музыке передается ребенку. Если взрослые заинтересованно слушают произведения вместе с ним и высказывают своё отношение, то ребенок духовно обогащается, формируется его вкус, привязанности. И наоборот, равнодушие родителей к музыке, обедняет его кругозор.</a:t>
            </a:r>
          </a:p>
          <a:p>
            <a:r>
              <a:rPr lang="ru-RU" sz="2000" dirty="0" smtClean="0"/>
              <a:t>·         Пойте ребенку простые и понятные по содержанию детские песни.</a:t>
            </a:r>
          </a:p>
          <a:p>
            <a:r>
              <a:rPr lang="ru-RU" sz="2000" dirty="0" smtClean="0"/>
              <a:t>·         Ставьте диски с записью детских песен. Во время прослушивания музыки учите ребенка притопывать ножками и похлопывать ручками в такт, кружиться вокруг себя.</a:t>
            </a:r>
          </a:p>
          <a:p>
            <a:r>
              <a:rPr lang="ru-RU" sz="2000" dirty="0" smtClean="0"/>
              <a:t>·       Включайте музыку фоном, не привлекая особенно внимание ребенка.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3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5184576" cy="410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894744" cy="5619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01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Как слушать музыку?</a:t>
            </a:r>
          </a:p>
          <a:p>
            <a:r>
              <a:rPr lang="ru-RU" sz="2400" dirty="0" smtClean="0"/>
              <a:t>Непременное условие — тишина в комнате. Ничто не должно отвлекать.</a:t>
            </a: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   Как научить ребенка подпевать?</a:t>
            </a:r>
          </a:p>
          <a:p>
            <a:r>
              <a:rPr lang="ru-RU" sz="2400" dirty="0" smtClean="0"/>
              <a:t>·         Пойте чаще, старайтесь не пропускать ни одного дня.</a:t>
            </a:r>
          </a:p>
          <a:p>
            <a:r>
              <a:rPr lang="ru-RU" sz="2400" dirty="0" smtClean="0"/>
              <a:t>·         Пойте негромко.</a:t>
            </a:r>
          </a:p>
          <a:p>
            <a:r>
              <a:rPr lang="ru-RU" sz="2400" dirty="0" smtClean="0"/>
              <a:t>·         Колыбельные пойте спокойно, ласково, тихо; веселые песни — оживленно.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1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128792" cy="5979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5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442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Методические рекомендации для родителей по музыкальному воспитанию  "Музыкальное воспитание в семье"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родителей по музыкальному воспитанию  "Музыкальное воспитание в семье"</dc:title>
  <dc:creator>777</dc:creator>
  <cp:lastModifiedBy>777</cp:lastModifiedBy>
  <cp:revision>6</cp:revision>
  <dcterms:created xsi:type="dcterms:W3CDTF">2017-05-01T06:22:13Z</dcterms:created>
  <dcterms:modified xsi:type="dcterms:W3CDTF">2017-05-01T23:34:40Z</dcterms:modified>
</cp:coreProperties>
</file>