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28662" y="1928802"/>
            <a:ext cx="6500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Акция «Солдатская каша» продолжается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&amp;&amp;&amp;&amp;&amp;&amp;&amp;\IMG-20200514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714356"/>
            <a:ext cx="480183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1142984"/>
            <a:ext cx="664371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&amp;&amp;&amp;&amp;&amp;&amp;&amp;\IMG-20200514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4929222" cy="534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64291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85918" y="492441"/>
            <a:ext cx="7358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072066" y="984882"/>
            <a:ext cx="40719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333333"/>
              </a:solidFill>
              <a:latin typeface="Helvetica" charset="-52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&amp;&amp;&amp;&amp;&amp;&amp;&amp;\IMG-20200514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85794"/>
            <a:ext cx="574698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 descr="C:\Users\Admin\Desktop\HkfW9BA9I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2"/>
            <a:ext cx="535289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</Words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АНТОН</cp:lastModifiedBy>
  <cp:revision>13</cp:revision>
  <dcterms:created xsi:type="dcterms:W3CDTF">2020-05-13T15:23:52Z</dcterms:created>
  <dcterms:modified xsi:type="dcterms:W3CDTF">2020-05-18T16:26:14Z</dcterms:modified>
</cp:coreProperties>
</file>