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каб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682946" cy="3357586"/>
          </a:xfrm>
          <a:prstGeom prst="rect">
            <a:avLst/>
          </a:prstGeom>
          <a:noFill/>
        </p:spPr>
      </p:pic>
      <p:sp>
        <p:nvSpPr>
          <p:cNvPr id="1028" name="AutoShape 4" descr="Картинки по запросу картинка но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артинка но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38515"/>
            <a:ext cx="3419483" cy="3419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картинка колючее раст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762500" cy="3571875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картинка иго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04"/>
            <a:ext cx="2782887" cy="1739304"/>
          </a:xfrm>
          <a:prstGeom prst="rect">
            <a:avLst/>
          </a:prstGeom>
          <a:noFill/>
        </p:spPr>
      </p:pic>
      <p:pic>
        <p:nvPicPr>
          <p:cNvPr id="15370" name="Picture 10" descr="Картинки по запросу картинка крюч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143380"/>
            <a:ext cx="2428868" cy="2428868"/>
          </a:xfrm>
          <a:prstGeom prst="rect">
            <a:avLst/>
          </a:prstGeom>
          <a:noFill/>
        </p:spPr>
      </p:pic>
      <p:pic>
        <p:nvPicPr>
          <p:cNvPr id="15372" name="Picture 12" descr="Картинки по запросу картинка наконечник для копь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786190"/>
            <a:ext cx="3209451" cy="256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картинка пт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198716" cy="3214710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картинка само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картинка само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Картинки по запросу картинка самолет"/>
          <p:cNvPicPr>
            <a:picLocks noChangeAspect="1" noChangeArrowheads="1"/>
          </p:cNvPicPr>
          <p:nvPr/>
        </p:nvPicPr>
        <p:blipFill>
          <a:blip r:embed="rId3" cstate="print"/>
          <a:srcRect l="24060"/>
          <a:stretch>
            <a:fillRect/>
          </a:stretch>
        </p:blipFill>
        <p:spPr bwMode="auto">
          <a:xfrm>
            <a:off x="4357686" y="3214686"/>
            <a:ext cx="4429156" cy="328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картинка одуванчик galaxy s3"/>
          <p:cNvPicPr>
            <a:picLocks noChangeAspect="1" noChangeArrowheads="1"/>
          </p:cNvPicPr>
          <p:nvPr/>
        </p:nvPicPr>
        <p:blipFill>
          <a:blip r:embed="rId2"/>
          <a:srcRect t="21875"/>
          <a:stretch>
            <a:fillRect/>
          </a:stretch>
        </p:blipFill>
        <p:spPr bwMode="auto">
          <a:xfrm>
            <a:off x="357157" y="642918"/>
            <a:ext cx="3962435" cy="4643470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картинка парашю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57364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картинка стрек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4253869" cy="3214710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картинка вертолета"/>
          <p:cNvPicPr>
            <a:picLocks noChangeAspect="1" noChangeArrowheads="1"/>
          </p:cNvPicPr>
          <p:nvPr/>
        </p:nvPicPr>
        <p:blipFill>
          <a:blip r:embed="rId3" cstate="print"/>
          <a:srcRect r="19388"/>
          <a:stretch>
            <a:fillRect/>
          </a:stretch>
        </p:blipFill>
        <p:spPr bwMode="auto">
          <a:xfrm>
            <a:off x="3857620" y="2643182"/>
            <a:ext cx="4752243" cy="393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Картинки по запросу кулиб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Картинки по запросу кулиб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1601" y="0"/>
            <a:ext cx="51263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изобретения кулибин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5524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изобретения кулибина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"/>
            <a:ext cx="8397643" cy="679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Васягина</dc:creator>
  <cp:lastModifiedBy>Вероника</cp:lastModifiedBy>
  <cp:revision>7</cp:revision>
  <dcterms:created xsi:type="dcterms:W3CDTF">2017-02-09T05:34:23Z</dcterms:created>
  <dcterms:modified xsi:type="dcterms:W3CDTF">2017-10-15T03:57:24Z</dcterms:modified>
</cp:coreProperties>
</file>