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6" r:id="rId11"/>
    <p:sldId id="278" r:id="rId12"/>
    <p:sldId id="279" r:id="rId13"/>
    <p:sldId id="276" r:id="rId14"/>
    <p:sldId id="277" r:id="rId15"/>
    <p:sldId id="274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7BE3C-EB1D-4B4C-A332-5D4305BA09E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63362-3360-4A35-B2FE-73CDB6C0E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63362-3360-4A35-B2FE-73CDB6C0EF6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76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77EB3E-33C1-491E-B5B9-A92CD381BEEA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D47FF6-1A9A-4CA9-A496-721773AB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 «ДЕТСКИЙ САД №1   «ТЕРЕМОК»    ГОРОДА АЛАТЫРЯ ЧУВАШСКОЙ РЕСПУБЛИКИ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848872" cy="36724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ВОСПИТАНИЕ КУЛЬТУРНО – ГИГИЕНИЧЕСКИХ НАВЫКОВ И НАВЫКОВ САМООБСЛУЖИВАНИЯ У ДЕТЕЙ РАННЕГО ВОЗРАСТА</a:t>
            </a:r>
          </a:p>
          <a:p>
            <a:pPr algn="r"/>
            <a:r>
              <a:rPr lang="ru-RU" sz="1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/>
            <a:r>
              <a:rPr lang="ru-RU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Выполнила воспитатель:</a:t>
            </a:r>
            <a:br>
              <a:rPr lang="ru-RU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Вишнякова </a:t>
            </a:r>
            <a:r>
              <a:rPr lang="ru-RU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Ирина Николаевна</a:t>
            </a:r>
          </a:p>
          <a:p>
            <a:r>
              <a:rPr lang="ru-RU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sz="1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6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568952" cy="357984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моей тарелочке рыженькая белочка.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Чтоб была она видна, все съедаю я до дна!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КОРМЛЕНИИ</a:t>
            </a:r>
            <a:endParaRPr lang="ru-RU" sz="4800" dirty="0"/>
          </a:p>
        </p:txBody>
      </p:sp>
      <p:pic>
        <p:nvPicPr>
          <p:cNvPr id="6" name="Рисунок 5" descr="C:\Users\Ирина\Desktop\география\ира фото\IMG_20170215_114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786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69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86742" cy="714380"/>
          </a:xfrm>
        </p:spPr>
        <p:txBody>
          <a:bodyPr/>
          <a:lstStyle/>
          <a:p>
            <a:pPr algn="ctr"/>
            <a:r>
              <a:rPr lang="ru-RU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УКЛАДЫВАНИИ СПАТЬ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57826"/>
            <a:ext cx="8606760" cy="107157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Тише, тише, тише птицы . Вы не пойте под окном. В тихий час так сладко спиться.</a:t>
            </a:r>
            <a:br>
              <a:rPr lang="ru-RU" sz="11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Спят ребята крепким сном.</a:t>
            </a:r>
            <a:br>
              <a:rPr lang="ru-RU" sz="11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1200" dirty="0"/>
          </a:p>
        </p:txBody>
      </p:sp>
      <p:pic>
        <p:nvPicPr>
          <p:cNvPr id="6" name="Рисунок 5" descr="C:\Users\Ирина\Desktop\география\ира фото\IMG_20170215_131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8580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97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пробуждении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Руки к верху, все проснулись, </a:t>
            </a:r>
            <a:b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боку на бок повернулись</a:t>
            </a:r>
            <a:endParaRPr lang="ru-RU" sz="2800" b="1" dirty="0"/>
          </a:p>
        </p:txBody>
      </p:sp>
      <p:pic>
        <p:nvPicPr>
          <p:cNvPr id="5" name="Рисунок 4" descr="C:\Users\Ирина\Desktop\география\ира фото\IMG_20170215_1457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7143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1080120"/>
          </a:xfrm>
        </p:spPr>
        <p:txBody>
          <a:bodyPr/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ОДЕВАНИИ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3600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чего же хороши и нарядны малыши… как смотреть на вас приятно, все одеты аккуратно</a:t>
            </a:r>
            <a:endParaRPr lang="ru-RU" sz="2400" dirty="0"/>
          </a:p>
        </p:txBody>
      </p:sp>
      <p:pic>
        <p:nvPicPr>
          <p:cNvPr id="6" name="Рисунок 5" descr="C:\Users\Ирина\Desktop\география\ира фото\IMG_20170215_1506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72866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46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71480"/>
            <a:ext cx="7520940" cy="857256"/>
          </a:xfrm>
        </p:spPr>
        <p:txBody>
          <a:bodyPr/>
          <a:lstStyle/>
          <a:p>
            <a:pPr algn="ctr"/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смотреть на вас приятно,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 одеты аккуратно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Ирина\Desktop\география\ира фото\IMG_20170215_154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" y="1428736"/>
            <a:ext cx="823711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РАСЧЕСЫВАНИИ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355573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Петушок – петушок, принеси мне гребешок, 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Ну, пожалуйста, прошу, я кудряшки расчешу.</a:t>
            </a:r>
            <a:endParaRPr lang="ru-RU" sz="2400" dirty="0"/>
          </a:p>
        </p:txBody>
      </p:sp>
      <p:pic>
        <p:nvPicPr>
          <p:cNvPr id="5" name="Рисунок 4" descr="C:\Users\Ирина\Desktop\география\ира фото\IMG_20170215_154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7215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93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1080120"/>
          </a:xfrm>
        </p:spPr>
        <p:txBody>
          <a:bodyPr/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5283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Индивидуальные беседы.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Стендовые консультации.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Родительские собрания.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Анкеты</a:t>
            </a:r>
          </a:p>
          <a:p>
            <a:pPr marL="0" indent="0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620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20940" cy="437193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</a:t>
            </a:r>
          </a:p>
          <a:p>
            <a:pPr algn="just"/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убедились, что формируя у детей раннего возраста культурно – гигиенические навыки и </a:t>
            </a:r>
            <a:r>
              <a:rPr lang="ru-RU" sz="32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навыки самообслуживания, </a:t>
            </a: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параллельно влияем на многие процессы в развитии ребенка, при этом педагог должен набраться большого терпения и понимания.  Как сказала Н. К. Крупская «Лишь в коллективе личность ребенка может наиболее полно и всесторонне развиваться».</a:t>
            </a:r>
          </a:p>
          <a:p>
            <a:pPr algn="just"/>
            <a:endParaRPr lang="ru-RU" sz="32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062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Режимные процессы (кормление, укладывание на сон, подъем, сборы на прогулку и возвращение с нее, проведение гигиенических процедур) занимает существенную часть времени бодрствования. Дети нуждаются в  терпеливом обучении и непосредственной помощи взрослого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996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Воспитывать культурно – гигиенические навыки и навыки самообслуживания у детей раннего возраста через педагогическую технологию  организации режимных моментов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42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Формировать умения овладевать культурно – гигиеническими навыками и навыками самообслуживания.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Повысить педагогическую компетентность родителей в воспитании у детей раннего возраста  культурно – гигиенических навыков и навыков самообслуживания.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328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Побуждать детей к самостоятельности.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Разработать методические рекомендации по воспитанию культурно – гигиенических навыков у детей раннего возраста.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144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975008"/>
          </a:xfrm>
        </p:spPr>
        <p:txBody>
          <a:bodyPr/>
          <a:lstStyle/>
          <a:p>
            <a:pPr algn="ctr"/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Прогнозируемый результат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4784"/>
            <a:ext cx="7520940" cy="36004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Овладение культурно – гигиеническими навыками и навыками самообслуживания детьми раннего возраста.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Повышение педагогической компетентности родителей по воспитанию КГН у детей раннего возраста.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128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224136"/>
          </a:xfrm>
        </p:spPr>
        <p:txBody>
          <a:bodyPr/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772816"/>
            <a:ext cx="7520940" cy="3240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32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     фольклора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473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 ВРЕМЯ ЗАРЯДКИ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Малыши – крепыши вышли на площадку, Малыши – крепыши делают зарядку! Раз – два, три – четыре. Руки выше! Ноги шире!</a:t>
            </a:r>
            <a:endParaRPr lang="ru-RU" sz="2400" dirty="0"/>
          </a:p>
        </p:txBody>
      </p:sp>
      <p:pic>
        <p:nvPicPr>
          <p:cNvPr id="5" name="Рисунок 4" descr="C:\Users\Ирина\Desktop\география\ира фото\IMG_20170215_095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78581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94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УМЫВАНИИ</a:t>
            </a:r>
            <a:endParaRPr lang="ru-RU" sz="5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57984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Теплою водою руки чисто мою. 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Кусочек мыла я возьму и ладошки им потру.</a:t>
            </a:r>
            <a:endParaRPr lang="ru-RU" sz="2400" dirty="0"/>
          </a:p>
        </p:txBody>
      </p:sp>
      <p:pic>
        <p:nvPicPr>
          <p:cNvPr id="6" name="Рисунок 5" descr="C:\Users\Ирина\Desktop\география\ира фото\IMG_20170215_111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214554"/>
            <a:ext cx="26432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рина\Desktop\география\ира фото\IMG_20170215_1117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14554"/>
            <a:ext cx="25717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67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281</TotalTime>
  <Words>387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МУНИЦИПАЛЬНОЕ БЮДЖЕТНОЕ ДОШКОЛЬНОЕ ОБРАЗОВАТЕЛЬНОЕ  УЧРЕЖДЕНИЕ  «ДЕТСКИЙ САД №1   «ТЕРЕМОК»    ГОРОДА АЛАТЫРЯ ЧУВАШСКОЙ РЕСПУБЛИКИ</vt:lpstr>
      <vt:lpstr>АКТУАЛЬНОСТЬ</vt:lpstr>
      <vt:lpstr>ЦЕЛЬ:</vt:lpstr>
      <vt:lpstr>ЗАДАЧИ:</vt:lpstr>
      <vt:lpstr>ЗАДАЧИ:</vt:lpstr>
      <vt:lpstr>Прогнозируемый результат </vt:lpstr>
      <vt:lpstr>ФОРМЫ РАБОТЫ С ДЕТЬМИ</vt:lpstr>
      <vt:lpstr>ВО ВРЕМЯ ЗАРЯДКИ</vt:lpstr>
      <vt:lpstr>ПРИ УМЫВАНИИ</vt:lpstr>
      <vt:lpstr>ПРИ  КОРМЛЕНИИ</vt:lpstr>
      <vt:lpstr>ПРИ  УКЛАДЫВАНИИ СПАТЬ</vt:lpstr>
      <vt:lpstr>ПРИ пробуждении</vt:lpstr>
      <vt:lpstr>ПРИ ОДЕВАНИИ </vt:lpstr>
      <vt:lpstr>…как смотреть на вас приятно,  все одеты аккуратно </vt:lpstr>
      <vt:lpstr>ПРИ  РАСЧЕСЫВАНИИ</vt:lpstr>
      <vt:lpstr>ФОРМЫ РАБОТЫ С РОДИТЕЛЯМИ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 «ДЕТСКИЙ САД №1 «ТЕРЕМОК» ОБЩЕРАЗВИВАЮЩЕГО ВИДА С ПРИОРИТЕТНЫМ ОСУЩЕСТВЛЕНИЕМ</dc:title>
  <dc:creator>User</dc:creator>
  <cp:lastModifiedBy>Ирина</cp:lastModifiedBy>
  <cp:revision>29</cp:revision>
  <dcterms:created xsi:type="dcterms:W3CDTF">2013-02-12T18:13:54Z</dcterms:created>
  <dcterms:modified xsi:type="dcterms:W3CDTF">2017-02-22T02:16:01Z</dcterms:modified>
</cp:coreProperties>
</file>