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5" r:id="rId3"/>
    <p:sldId id="290" r:id="rId4"/>
    <p:sldId id="289" r:id="rId5"/>
    <p:sldId id="275" r:id="rId6"/>
    <p:sldId id="293" r:id="rId7"/>
    <p:sldId id="292" r:id="rId8"/>
    <p:sldId id="291" r:id="rId9"/>
    <p:sldId id="274" r:id="rId10"/>
    <p:sldId id="279" r:id="rId11"/>
    <p:sldId id="294" r:id="rId12"/>
    <p:sldId id="295" r:id="rId13"/>
    <p:sldId id="297" r:id="rId14"/>
    <p:sldId id="296" r:id="rId15"/>
    <p:sldId id="298" r:id="rId16"/>
    <p:sldId id="300" r:id="rId17"/>
    <p:sldId id="299" r:id="rId18"/>
    <p:sldId id="301" r:id="rId19"/>
    <p:sldId id="303" r:id="rId20"/>
    <p:sldId id="268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9668" autoAdjust="0"/>
    <p:restoredTop sz="94660"/>
  </p:normalViewPr>
  <p:slideViewPr>
    <p:cSldViewPr>
      <p:cViewPr varScale="1">
        <p:scale>
          <a:sx n="63" d="100"/>
          <a:sy n="63" d="100"/>
        </p:scale>
        <p:origin x="-1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EDC4-59EB-4E00-AB10-085D0176A348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A6A8-6B50-42B5-8807-FB567D35D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11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357298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Мастер-класс на тему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«Разноцветные песчинки»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и провела: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 МБДОУ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«Детский сад №1 «Теремок»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Грачёва Любовь Александровна»,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первая     квалифицированная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категория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4" descr="9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7653706" cy="5100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00298" y="357166"/>
            <a:ext cx="438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Песочная анимация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5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8201084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3" descr="3304843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85861"/>
            <a:ext cx="7715304" cy="52864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8860" y="428604"/>
            <a:ext cx="4689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Скульптуры из песка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3" descr="r-IxYjf8co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642918"/>
            <a:ext cx="857591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3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8470814" cy="5420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3" descr="1370968097_zahvativayuchie_pesochnie_skulpturi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143932" cy="61112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Windows\Desktop\image_1527171.jpg"/>
          <p:cNvPicPr/>
          <p:nvPr/>
        </p:nvPicPr>
        <p:blipFill>
          <a:blip r:embed="rId3"/>
          <a:srcRect t="22820" b="2051"/>
          <a:stretch>
            <a:fillRect/>
          </a:stretch>
        </p:blipFill>
        <p:spPr bwMode="auto">
          <a:xfrm>
            <a:off x="428596" y="285728"/>
            <a:ext cx="40576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Windows\Desktop\4808be0ddc67c174639016b11c0e8b05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86124"/>
            <a:ext cx="4038600" cy="3143272"/>
          </a:xfrm>
          <a:prstGeom prst="rect">
            <a:avLst/>
          </a:prstGeom>
          <a:noFill/>
        </p:spPr>
      </p:pic>
      <p:pic>
        <p:nvPicPr>
          <p:cNvPr id="9" name="Picture 4" descr="C:\Users\Windows\Desktop\dekor-butylki-raznocvetnym-peskom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038600" cy="3171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4876" y="7857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Декорирование элементов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интерьера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Windows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" y="3071811"/>
            <a:ext cx="3901440" cy="3286148"/>
          </a:xfrm>
          <a:prstGeom prst="rect">
            <a:avLst/>
          </a:prstGeom>
          <a:noFill/>
        </p:spPr>
      </p:pic>
      <p:pic>
        <p:nvPicPr>
          <p:cNvPr id="8" name="Picture 3" descr="C:\Users\Windows\Desktop\DSC01948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071810"/>
            <a:ext cx="4038600" cy="3214710"/>
          </a:xfrm>
          <a:prstGeom prst="rect">
            <a:avLst/>
          </a:prstGeom>
          <a:noFill/>
        </p:spPr>
      </p:pic>
      <p:pic>
        <p:nvPicPr>
          <p:cNvPr id="9" name="Picture 4" descr="C:\Users\Windows\Desktop\rz6qj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5728"/>
            <a:ext cx="4286280" cy="25462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428604"/>
            <a:ext cx="24911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цветным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песком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3" descr="_0650810_imag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8382235" cy="47688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43174" y="285728"/>
            <a:ext cx="4517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Кинетический песок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140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4051816" cy="3160416"/>
          </a:xfrm>
          <a:prstGeom prst="rect">
            <a:avLst/>
          </a:prstGeom>
        </p:spPr>
      </p:pic>
      <p:pic>
        <p:nvPicPr>
          <p:cNvPr id="8" name="Содержимое 7" descr="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643314"/>
            <a:ext cx="4122386" cy="2744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357166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мастер-класса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педагогов с нетрадиционным видом рисования  - рисование цветным песком.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мастер-класса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Расширить представления педагогов об использовании песка в современном мире.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Расширить знания педагогов о нетрадиционных способах рисования.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с этапами выполнения рисунка цветным песком.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65690" y="428604"/>
            <a:ext cx="3012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сделать цветной песок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071546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Песок тщательно промыть, высушить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просеить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сквозь сито.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ёмкость положить немного гуашевой краски . Постепенно добавляя песок, растирать его в краске до тех пор, пока песок не будет частично рассыпаться.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Просушить песок 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микроволновке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батарее, в духовке, на солнышке, т.д.)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раз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просеять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цветной песок.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Готовый раскрашенный песок поместить в закрывающуюся банку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2214554"/>
            <a:ext cx="5501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357166"/>
            <a:ext cx="514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песка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71546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Песок используют в фильтрах для очистки воды.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Песок применяется при изготовлении стекла,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Песок используют в дорожных работах. Прежде чем положить асфальт делают песчаную подушку.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песка делают наждачную бумагу. Поверхность такой бумаги твёрдая, жесткая, зернистая. Наждачной бумагой затирают шероховатости на изделиях из дерева.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гололёда дороги посыпают песком.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Песок входит в состав очень крепких материалов цемента и бетона, которые используются в строительстве.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Интересно и то, что контактные линзы для зрения делают именно из песка.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и конечно, песок привозят в детские сады и на детские площадки, где играет детвора.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Windows\Desktop\211031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94212" cy="622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2857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работы с песком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85860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Рисование на песке (пальцем, кисточкой, палочкой);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Рисование с помощью песка;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Песочная анимация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Отпечатки на сыром песке;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скульптур из песка;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Декорирование интерьера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i (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5939"/>
            <a:ext cx="9189260" cy="6883939"/>
          </a:xfrm>
          <a:prstGeom prst="rect">
            <a:avLst/>
          </a:prstGeom>
          <a:noFill/>
        </p:spPr>
      </p:pic>
      <p:pic>
        <p:nvPicPr>
          <p:cNvPr id="5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4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604"/>
            <a:ext cx="3855230" cy="4525963"/>
          </a:xfrm>
          <a:prstGeom prst="rect">
            <a:avLst/>
          </a:prstGeom>
        </p:spPr>
      </p:pic>
      <p:pic>
        <p:nvPicPr>
          <p:cNvPr id="7" name="Содержимое 5" descr="i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00372"/>
            <a:ext cx="4294470" cy="32070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6314" y="64291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песком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i (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5939"/>
            <a:ext cx="9189260" cy="6883939"/>
          </a:xfrm>
          <a:prstGeom prst="rect">
            <a:avLst/>
          </a:prstGeom>
          <a:noFill/>
        </p:spPr>
      </p:pic>
      <p:pic>
        <p:nvPicPr>
          <p:cNvPr id="5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6" descr="C:\Users\Windows\Desktop\моя средняя группа\рисование песком фото\DSCN125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Desktop\i (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5939"/>
            <a:ext cx="9189260" cy="6883939"/>
          </a:xfrm>
          <a:prstGeom prst="rect">
            <a:avLst/>
          </a:prstGeom>
          <a:noFill/>
        </p:spPr>
      </p:pic>
      <p:pic>
        <p:nvPicPr>
          <p:cNvPr id="5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Windows\Desktop\peskoterap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071546"/>
            <a:ext cx="7286676" cy="54650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285728"/>
            <a:ext cx="3995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939916"/>
          </a:xfrm>
        </p:spPr>
        <p:txBody>
          <a:bodyPr>
            <a:norm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Windows\Desktop\Фон песок\1953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Содержимое 6" descr="img_6349-1300x9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00042"/>
            <a:ext cx="7134943" cy="56076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308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48</cp:revision>
  <dcterms:created xsi:type="dcterms:W3CDTF">2017-04-24T15:18:47Z</dcterms:created>
  <dcterms:modified xsi:type="dcterms:W3CDTF">2017-05-24T18:53:48Z</dcterms:modified>
</cp:coreProperties>
</file>