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85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94660"/>
  </p:normalViewPr>
  <p:slideViewPr>
    <p:cSldViewPr>
      <p:cViewPr varScale="1">
        <p:scale>
          <a:sx n="68" d="100"/>
          <a:sy n="68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nggn\Desktop\спорт\спорт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3" descr="D:\фотографии\эстафета АВ\2.jpg"/>
          <p:cNvPicPr>
            <a:picLocks noChangeAspect="1" noChangeArrowheads="1"/>
          </p:cNvPicPr>
          <p:nvPr/>
        </p:nvPicPr>
        <p:blipFill>
          <a:blip r:embed="rId3" cstate="print"/>
          <a:srcRect l="1607" r="2002"/>
          <a:stretch>
            <a:fillRect/>
          </a:stretch>
        </p:blipFill>
        <p:spPr bwMode="auto">
          <a:xfrm>
            <a:off x="251520" y="476672"/>
            <a:ext cx="8640960" cy="595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84190" cy="7173416"/>
          </a:xfrm>
          <a:prstGeom prst="rect">
            <a:avLst/>
          </a:prstGeom>
          <a:noFill/>
        </p:spPr>
      </p:pic>
      <p:pic>
        <p:nvPicPr>
          <p:cNvPr id="2050" name="Picture 2" descr="C:\Users\fnggn\Desktop\спорт\семья2.jpg"/>
          <p:cNvPicPr>
            <a:picLocks noChangeAspect="1" noChangeArrowheads="1"/>
          </p:cNvPicPr>
          <p:nvPr/>
        </p:nvPicPr>
        <p:blipFill>
          <a:blip r:embed="rId3" cstate="print"/>
          <a:srcRect l="5797" t="7246" r="8696" b="5797"/>
          <a:stretch>
            <a:fillRect/>
          </a:stretch>
        </p:blipFill>
        <p:spPr bwMode="auto">
          <a:xfrm>
            <a:off x="2555776" y="2636912"/>
            <a:ext cx="3995936" cy="4063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54726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Побежим скорей на лыжах: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Мама, папа, здесь и я.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Обойдем всех-всех на трассе.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Мы ведь дружная семья!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84190" cy="7173416"/>
          </a:xfrm>
          <a:prstGeom prst="rect">
            <a:avLst/>
          </a:prstGeom>
          <a:noFill/>
        </p:spPr>
      </p:pic>
      <p:pic>
        <p:nvPicPr>
          <p:cNvPr id="3" name="Picture 2" descr="C:\Users\fnggn\Desktop\спорт\захарова2.jpg"/>
          <p:cNvPicPr>
            <a:picLocks noChangeAspect="1" noChangeArrowheads="1"/>
          </p:cNvPicPr>
          <p:nvPr/>
        </p:nvPicPr>
        <p:blipFill>
          <a:blip r:embed="rId3" cstate="print"/>
          <a:srcRect t="3943"/>
          <a:stretch>
            <a:fillRect/>
          </a:stretch>
        </p:blipFill>
        <p:spPr bwMode="auto">
          <a:xfrm>
            <a:off x="611560" y="260648"/>
            <a:ext cx="7920880" cy="634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84190" cy="7173416"/>
          </a:xfrm>
          <a:prstGeom prst="rect">
            <a:avLst/>
          </a:prstGeom>
          <a:noFill/>
        </p:spPr>
      </p:pic>
      <p:pic>
        <p:nvPicPr>
          <p:cNvPr id="3" name="Picture 3" descr="C:\Users\fnggn\Desktop\спорт\захаров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719899" cy="631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 t="4397"/>
          <a:stretch>
            <a:fillRect/>
          </a:stretch>
        </p:blipFill>
        <p:spPr bwMode="auto">
          <a:xfrm>
            <a:off x="1" y="0"/>
            <a:ext cx="9184190" cy="6858000"/>
          </a:xfrm>
          <a:prstGeom prst="rect">
            <a:avLst/>
          </a:prstGeom>
          <a:noFill/>
        </p:spPr>
      </p:pic>
      <p:pic>
        <p:nvPicPr>
          <p:cNvPr id="3" name="Picture 4" descr="C:\Users\fnggn\Desktop\спорт\захаро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26740" cy="628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84190" cy="7173416"/>
          </a:xfrm>
          <a:prstGeom prst="rect">
            <a:avLst/>
          </a:prstGeom>
          <a:noFill/>
        </p:spPr>
      </p:pic>
      <p:pic>
        <p:nvPicPr>
          <p:cNvPr id="3" name="Picture 5" descr="hd_img_9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652120" cy="60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йтральные фоны для презентаций (68 фото) - красив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84190" cy="7173416"/>
          </a:xfrm>
          <a:prstGeom prst="rect">
            <a:avLst/>
          </a:prstGeom>
          <a:noFill/>
        </p:spPr>
      </p:pic>
      <p:pic>
        <p:nvPicPr>
          <p:cNvPr id="3" name="Picture 2" descr="C:\Users\fnggn\Desktop\спорт\лена Ф.jpg"/>
          <p:cNvPicPr>
            <a:picLocks noChangeAspect="1" noChangeArrowheads="1"/>
          </p:cNvPicPr>
          <p:nvPr/>
        </p:nvPicPr>
        <p:blipFill>
          <a:blip r:embed="rId3" cstate="print"/>
          <a:srcRect t="30344" b="24296"/>
          <a:stretch>
            <a:fillRect/>
          </a:stretch>
        </p:blipFill>
        <p:spPr bwMode="auto">
          <a:xfrm>
            <a:off x="4139952" y="1700808"/>
            <a:ext cx="4759287" cy="3841250"/>
          </a:xfrm>
          <a:prstGeom prst="rect">
            <a:avLst/>
          </a:prstGeom>
          <a:noFill/>
        </p:spPr>
      </p:pic>
      <p:pic>
        <p:nvPicPr>
          <p:cNvPr id="5" name="Picture 3" descr="C:\Users\fnggn\Desktop\спорт\ле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3528392" cy="529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nggn\Desktop\спорт\спорт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fnggn\Desktop\спорт\семья7.jpg"/>
          <p:cNvPicPr>
            <a:picLocks noChangeAspect="1" noChangeArrowheads="1"/>
          </p:cNvPicPr>
          <p:nvPr/>
        </p:nvPicPr>
        <p:blipFill>
          <a:blip r:embed="rId3" cstate="print"/>
          <a:srcRect b="50685"/>
          <a:stretch>
            <a:fillRect/>
          </a:stretch>
        </p:blipFill>
        <p:spPr bwMode="auto">
          <a:xfrm>
            <a:off x="2195736" y="1700808"/>
            <a:ext cx="484430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3064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 в нашей жизни значит немало: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было здоровье,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сил  нам хватало.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нашей семье мы со спортом дружны.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состязания очень нужны.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7" name="Picture 5" descr="C:\Users\fnggn\Desktop\спорт\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846"/>
          <a:stretch>
            <a:fillRect/>
          </a:stretch>
        </p:blipFill>
        <p:spPr bwMode="auto">
          <a:xfrm>
            <a:off x="1979712" y="4024469"/>
            <a:ext cx="4587291" cy="283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5122" name="Picture 2" descr="C:\Users\fnggn\Desktop\спорт\семья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5508104" cy="5508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3312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Все торопятся, бегут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семейной эстафете.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Работают на результат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 взрослые, и дети.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2" descr="C:\Users\fnggn\Desktop\спорт\арефьевы.jpg"/>
          <p:cNvPicPr>
            <a:picLocks noChangeAspect="1" noChangeArrowheads="1"/>
          </p:cNvPicPr>
          <p:nvPr/>
        </p:nvPicPr>
        <p:blipFill>
          <a:blip r:embed="rId3" cstate="print"/>
          <a:srcRect l="23494" r="11446" b="20482"/>
          <a:stretch>
            <a:fillRect/>
          </a:stretch>
        </p:blipFill>
        <p:spPr bwMode="auto">
          <a:xfrm>
            <a:off x="971600" y="188640"/>
            <a:ext cx="7056784" cy="646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5" name="Picture 5" descr="D:\фотографии\эстафета АВ\8.jpg"/>
          <p:cNvPicPr>
            <a:picLocks noChangeAspect="1" noChangeArrowheads="1"/>
          </p:cNvPicPr>
          <p:nvPr/>
        </p:nvPicPr>
        <p:blipFill>
          <a:blip r:embed="rId3" cstate="print"/>
          <a:srcRect l="11273" t="6165" r="6695" b="5108"/>
          <a:stretch>
            <a:fillRect/>
          </a:stretch>
        </p:blipFill>
        <p:spPr bwMode="auto">
          <a:xfrm>
            <a:off x="352764" y="476672"/>
            <a:ext cx="861172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7" descr="D:\фотографии\эстафета АВ\3.jpg"/>
          <p:cNvPicPr>
            <a:picLocks noChangeAspect="1" noChangeArrowheads="1"/>
          </p:cNvPicPr>
          <p:nvPr/>
        </p:nvPicPr>
        <p:blipFill>
          <a:blip r:embed="rId3" cstate="print"/>
          <a:srcRect l="40713" t="21300" r="11493" b="12138"/>
          <a:stretch>
            <a:fillRect/>
          </a:stretch>
        </p:blipFill>
        <p:spPr bwMode="auto">
          <a:xfrm>
            <a:off x="1187624" y="188640"/>
            <a:ext cx="7010699" cy="649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4" descr="D:\фотографии\эстафета АВ\5.jpg"/>
          <p:cNvPicPr>
            <a:picLocks noChangeAspect="1" noChangeArrowheads="1"/>
          </p:cNvPicPr>
          <p:nvPr/>
        </p:nvPicPr>
        <p:blipFill>
          <a:blip r:embed="rId3" cstate="print"/>
          <a:srcRect l="39230" t="10729" r="23323" b="16854"/>
          <a:stretch>
            <a:fillRect/>
          </a:stretch>
        </p:blipFill>
        <p:spPr bwMode="auto">
          <a:xfrm>
            <a:off x="2411760" y="332656"/>
            <a:ext cx="4744527" cy="610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2" descr="C:\Users\fnggn\Desktop\спорт\я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567215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анжевый фон — Orange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5036" r="8928"/>
          <a:stretch>
            <a:fillRect/>
          </a:stretch>
        </p:blipFill>
        <p:spPr bwMode="auto">
          <a:xfrm>
            <a:off x="0" y="0"/>
            <a:ext cx="9288017" cy="6858000"/>
          </a:xfrm>
          <a:prstGeom prst="rect">
            <a:avLst/>
          </a:prstGeom>
          <a:noFill/>
        </p:spPr>
      </p:pic>
      <p:pic>
        <p:nvPicPr>
          <p:cNvPr id="3" name="Picture 2" descr="C:\Users\fnggn\Desktop\спорт\WhatsApp Image 2020-05-22 at 19.45.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Спорт в нашей жизни значит немало: Чтоб было здоровье,  Чтоб сил  нам хватало. В нашей семье мы со спортом дружны. Нам состязания очень нужны.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25</cp:revision>
  <dcterms:created xsi:type="dcterms:W3CDTF">2020-05-19T13:53:48Z</dcterms:created>
  <dcterms:modified xsi:type="dcterms:W3CDTF">2020-05-25T07:40:56Z</dcterms:modified>
</cp:coreProperties>
</file>