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BCCAC8-AE32-43EE-8616-7EB8505F013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A07884-3773-407B-9684-C3C493AFB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400052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Путешествие</a:t>
            </a:r>
            <a:br>
              <a:rPr lang="ru-RU" sz="7200" dirty="0" smtClean="0"/>
            </a:br>
            <a:r>
              <a:rPr lang="ru-RU" sz="7200" dirty="0" smtClean="0"/>
              <a:t> в прошлое кресла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s150.www.ex.ua/show/39847198/39847198.jpg?1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143734" cy="53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.pfst.net/2010.08/26592064371fd1f03acc644690964b6769b1db7dee_b.jpg"/>
          <p:cNvPicPr>
            <a:picLocks noChangeAspect="1" noChangeArrowheads="1"/>
          </p:cNvPicPr>
          <p:nvPr/>
        </p:nvPicPr>
        <p:blipFill>
          <a:blip r:embed="rId2"/>
          <a:srcRect r="3750"/>
          <a:stretch>
            <a:fillRect/>
          </a:stretch>
        </p:blipFill>
        <p:spPr bwMode="auto">
          <a:xfrm>
            <a:off x="1071538" y="642918"/>
            <a:ext cx="705931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lamber.ru/files/photos/1160060741/1186136250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-skazka.ru/catalog/big/04_01_furniture_02.jpg"/>
          <p:cNvPicPr>
            <a:picLocks noChangeAspect="1" noChangeArrowheads="1"/>
          </p:cNvPicPr>
          <p:nvPr/>
        </p:nvPicPr>
        <p:blipFill>
          <a:blip r:embed="rId2"/>
          <a:srcRect b="19999"/>
          <a:stretch>
            <a:fillRect/>
          </a:stretch>
        </p:blipFill>
        <p:spPr bwMode="auto">
          <a:xfrm>
            <a:off x="928662" y="500042"/>
            <a:ext cx="7322343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rewmebel.ru/data/home/product/image/source_su0001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714356"/>
            <a:ext cx="3643338" cy="565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ebel-lux-ufa.ru/d/472896/d/3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958283" cy="6068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bel51knd.ru/data/imagegallery/a302a60c-2039-592b-8417-e74ebcbc0dc8/577284c0-15a0-fd4f-1ba4-76329e7642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Путешествие  в прошлое кресла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Вероника</cp:lastModifiedBy>
  <cp:revision>11</cp:revision>
  <dcterms:created xsi:type="dcterms:W3CDTF">2016-02-05T19:45:03Z</dcterms:created>
  <dcterms:modified xsi:type="dcterms:W3CDTF">2016-02-08T07:11:55Z</dcterms:modified>
</cp:coreProperties>
</file>