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6449-4191-46E3-B9D4-89DF8BBB38A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8B77C-6CCB-4599-A0C7-60FEC369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1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B77C-6CCB-4599-A0C7-60FEC36909B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33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Интерактивные игры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«</a:t>
            </a:r>
            <a:r>
              <a:rPr lang="ru-RU" sz="3600" dirty="0" err="1">
                <a:solidFill>
                  <a:srgbClr val="FF0000"/>
                </a:solidFill>
              </a:rPr>
              <a:t>Развивайка</a:t>
            </a:r>
            <a:r>
              <a:rPr lang="ru-RU" sz="3600" dirty="0">
                <a:solidFill>
                  <a:srgbClr val="FF0000"/>
                </a:solidFill>
              </a:rPr>
              <a:t>»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по развитию речи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для дошкольников 5-6 лет</a:t>
            </a:r>
          </a:p>
        </p:txBody>
      </p:sp>
      <p:pic>
        <p:nvPicPr>
          <p:cNvPr id="77826" name="Picture 2" descr="https://bipbap.ru/wp-content/uploads/2018/02/0_12290e_541f744e_orig-5-640x3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264" y="2420888"/>
            <a:ext cx="6096000" cy="3009901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571472" y="5072074"/>
            <a:ext cx="8229600" cy="151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Подготовила : Васягина В.В. воспитатель МБДОУ «Детский сад №1 «Теремок» г. </a:t>
            </a:r>
            <a:r>
              <a:rPr lang="ru-RU" sz="24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Алатыря ЧР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ddydom-omsk.ru/_nw/1/s5231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1833560" cy="18335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Игра «Слова-друзья»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Цель: учить сравнивать слова по звучанию, подбирать слова-друзья к заданным словам</a:t>
            </a:r>
          </a:p>
        </p:txBody>
      </p:sp>
      <p:pic>
        <p:nvPicPr>
          <p:cNvPr id="3078" name="Picture 6" descr="https://cdn.st100sp.com/cache_pictures/144330344/thumb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0240"/>
            <a:ext cx="1695259" cy="1763070"/>
          </a:xfrm>
          <a:prstGeom prst="rect">
            <a:avLst/>
          </a:prstGeom>
          <a:noFill/>
        </p:spPr>
      </p:pic>
      <p:pic>
        <p:nvPicPr>
          <p:cNvPr id="3080" name="Picture 8" descr="http://championnet.ru/spree/products/1261/original/A3-712_02_645_bluebird_.jpg?1370580905"/>
          <p:cNvPicPr>
            <a:picLocks noChangeAspect="1" noChangeArrowheads="1"/>
          </p:cNvPicPr>
          <p:nvPr/>
        </p:nvPicPr>
        <p:blipFill>
          <a:blip r:embed="rId5" cstate="print"/>
          <a:srcRect l="16216" r="16892" b="8108"/>
          <a:stretch>
            <a:fillRect/>
          </a:stretch>
        </p:blipFill>
        <p:spPr bwMode="auto">
          <a:xfrm>
            <a:off x="5072066" y="2000240"/>
            <a:ext cx="1643074" cy="1692864"/>
          </a:xfrm>
          <a:prstGeom prst="rect">
            <a:avLst/>
          </a:prstGeom>
          <a:noFill/>
        </p:spPr>
      </p:pic>
      <p:pic>
        <p:nvPicPr>
          <p:cNvPr id="3082" name="Picture 10" descr="https://jili-bili.ru/files/products/125/medium/1385893284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9132"/>
            <a:ext cx="2117008" cy="1857388"/>
          </a:xfrm>
          <a:prstGeom prst="rect">
            <a:avLst/>
          </a:prstGeom>
          <a:noFill/>
        </p:spPr>
      </p:pic>
      <p:pic>
        <p:nvPicPr>
          <p:cNvPr id="3084" name="Picture 12" descr="https://bestmebelik.ru/UserFiles/Image/Awest/AB-KRO-120319-0119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429132"/>
            <a:ext cx="1904998" cy="1859447"/>
          </a:xfrm>
          <a:prstGeom prst="rect">
            <a:avLst/>
          </a:prstGeom>
          <a:noFill/>
        </p:spPr>
      </p:pic>
      <p:pic>
        <p:nvPicPr>
          <p:cNvPr id="3086" name="Picture 14" descr="http://ru.all.biz/img/ru/catalog/middle/2117198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000240"/>
            <a:ext cx="1685921" cy="1707263"/>
          </a:xfrm>
          <a:prstGeom prst="rect">
            <a:avLst/>
          </a:prstGeom>
          <a:noFill/>
        </p:spPr>
      </p:pic>
      <p:pic>
        <p:nvPicPr>
          <p:cNvPr id="3088" name="Picture 16" descr="http://static-eu.insales.ru/images/articles/1/4104/69640/large_%D0%A0%D1%83%D1%81%D1%81%D0%BA%D0%B0%D1%8F_%D0%BF%D0%B5%D1%87%D1%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357694"/>
            <a:ext cx="1964515" cy="1857388"/>
          </a:xfrm>
          <a:prstGeom prst="rect">
            <a:avLst/>
          </a:prstGeom>
          <a:noFill/>
        </p:spPr>
      </p:pic>
      <p:pic>
        <p:nvPicPr>
          <p:cNvPr id="3090" name="Picture 18" descr="https://go2.imgsmail.ru/imgpreview?key=3f71a3f802aedb40&amp;mb=imgdb_preview_5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286256"/>
            <a:ext cx="1643074" cy="202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Игра «Пятый лишний»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Цель: развивать умение услышать в слове звук «Ш»,  назвать </a:t>
            </a:r>
            <a:r>
              <a:rPr lang="ru-RU" sz="2400" dirty="0" err="1">
                <a:solidFill>
                  <a:srgbClr val="FF0000"/>
                </a:solidFill>
              </a:rPr>
              <a:t>картики</a:t>
            </a:r>
            <a:r>
              <a:rPr lang="ru-RU" sz="2400" dirty="0">
                <a:solidFill>
                  <a:srgbClr val="FF0000"/>
                </a:solidFill>
              </a:rPr>
              <a:t>, убрать неподходящую картинку</a:t>
            </a:r>
            <a:endParaRPr lang="ru-RU" sz="2400" dirty="0"/>
          </a:p>
        </p:txBody>
      </p:sp>
      <p:pic>
        <p:nvPicPr>
          <p:cNvPr id="91138" name="Picture 2" descr="https://b2bitocdn.kassot.com/f2/a1/10/39/2145302/otdushka-landy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1280435" cy="1247772"/>
          </a:xfrm>
          <a:prstGeom prst="rect">
            <a:avLst/>
          </a:prstGeom>
          <a:noFill/>
        </p:spPr>
      </p:pic>
      <p:pic>
        <p:nvPicPr>
          <p:cNvPr id="91140" name="Picture 4" descr="http://ua.all.biz/img/ua/catalog/4979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1066859" cy="1398612"/>
          </a:xfrm>
          <a:prstGeom prst="rect">
            <a:avLst/>
          </a:prstGeom>
          <a:noFill/>
        </p:spPr>
      </p:pic>
      <p:pic>
        <p:nvPicPr>
          <p:cNvPr id="91142" name="Picture 6" descr="http://nils.ru/94892-thickbox_default/shap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000240"/>
            <a:ext cx="1214446" cy="1214446"/>
          </a:xfrm>
          <a:prstGeom prst="rect">
            <a:avLst/>
          </a:prstGeom>
          <a:noFill/>
        </p:spPr>
      </p:pic>
      <p:pic>
        <p:nvPicPr>
          <p:cNvPr id="91144" name="Picture 8" descr="https://cookbook.rin.ru/cookbook/images/news/4982.jpg"/>
          <p:cNvPicPr>
            <a:picLocks noChangeAspect="1" noChangeArrowheads="1"/>
          </p:cNvPicPr>
          <p:nvPr/>
        </p:nvPicPr>
        <p:blipFill>
          <a:blip r:embed="rId5" cstate="print"/>
          <a:srcRect l="16875" r="26875"/>
          <a:stretch>
            <a:fillRect/>
          </a:stretch>
        </p:blipFill>
        <p:spPr bwMode="auto">
          <a:xfrm>
            <a:off x="7500958" y="1928802"/>
            <a:ext cx="1168993" cy="1143008"/>
          </a:xfrm>
          <a:prstGeom prst="rect">
            <a:avLst/>
          </a:prstGeom>
          <a:noFill/>
        </p:spPr>
      </p:pic>
      <p:pic>
        <p:nvPicPr>
          <p:cNvPr id="91146" name="Picture 10" descr="https://i.siteapi.org/yKb3SQAwo-PICSlAyzVqjd38BEI=/0x0:225x224/fit-in/150x120/center/top/filters:fill(transparent):format(png)/906e6704425d7be.s.siteapi.org/img/d403ce7d2c4a939dcfd1af859ed39ba98ccc70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071942"/>
            <a:ext cx="1428750" cy="1143001"/>
          </a:xfrm>
          <a:prstGeom prst="rect">
            <a:avLst/>
          </a:prstGeom>
          <a:noFill/>
        </p:spPr>
      </p:pic>
      <p:pic>
        <p:nvPicPr>
          <p:cNvPr id="91148" name="Picture 12" descr="https://s4-goods.ozstatic.by/2000/307/685/10/10685307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71942"/>
            <a:ext cx="1143008" cy="1143008"/>
          </a:xfrm>
          <a:prstGeom prst="rect">
            <a:avLst/>
          </a:prstGeom>
          <a:noFill/>
        </p:spPr>
      </p:pic>
      <p:pic>
        <p:nvPicPr>
          <p:cNvPr id="91150" name="Picture 14" descr="https://go2.imgsmail.ru/imgpreview?key=1d272f3db661a751&amp;mb=imgdb_preview_20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143380"/>
            <a:ext cx="1460789" cy="1052509"/>
          </a:xfrm>
          <a:prstGeom prst="rect">
            <a:avLst/>
          </a:prstGeom>
          <a:noFill/>
        </p:spPr>
      </p:pic>
      <p:pic>
        <p:nvPicPr>
          <p:cNvPr id="91152" name="Picture 16" descr="http://ogorodkino.ru/foto/pravilnaya-tekhnologiya-uboya-loshadey-na-myaso-vide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143380"/>
            <a:ext cx="1591492" cy="1047732"/>
          </a:xfrm>
          <a:prstGeom prst="rect">
            <a:avLst/>
          </a:prstGeom>
          <a:noFill/>
        </p:spPr>
      </p:pic>
      <p:pic>
        <p:nvPicPr>
          <p:cNvPr id="91154" name="Picture 18" descr="http://mestroy.ru/images/stories/Articles/shka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4143380"/>
            <a:ext cx="1255241" cy="1054403"/>
          </a:xfrm>
          <a:prstGeom prst="rect">
            <a:avLst/>
          </a:prstGeom>
          <a:noFill/>
        </p:spPr>
      </p:pic>
      <p:pic>
        <p:nvPicPr>
          <p:cNvPr id="91156" name="Picture 20" descr="http://clipartbest.com/cliparts/dc7/ogX/dc7ogXERi.jpg"/>
          <p:cNvPicPr>
            <a:picLocks noChangeAspect="1" noChangeArrowheads="1"/>
          </p:cNvPicPr>
          <p:nvPr/>
        </p:nvPicPr>
        <p:blipFill>
          <a:blip r:embed="rId11" cstate="print"/>
          <a:srcRect l="23900" r="20335"/>
          <a:stretch>
            <a:fillRect/>
          </a:stretch>
        </p:blipFill>
        <p:spPr bwMode="auto">
          <a:xfrm>
            <a:off x="5572132" y="1857364"/>
            <a:ext cx="1357290" cy="1277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Игра «Кто где живет?»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Цель: учить соотносить животное с тем местом, где оно живет. Закреплять предлоги места.</a:t>
            </a:r>
            <a:endParaRPr lang="ru-RU" sz="2400" dirty="0"/>
          </a:p>
        </p:txBody>
      </p:sp>
      <p:pic>
        <p:nvPicPr>
          <p:cNvPr id="94210" name="Picture 2" descr="https://vdp.mycdn.me/getImage?id=259988589149&amp;idx=1&amp;thumbType=32"/>
          <p:cNvPicPr>
            <a:picLocks noChangeAspect="1" noChangeArrowheads="1"/>
          </p:cNvPicPr>
          <p:nvPr/>
        </p:nvPicPr>
        <p:blipFill>
          <a:blip r:embed="rId2" cstate="print"/>
          <a:srcRect l="1042" t="1852" r="13541" b="7407"/>
          <a:stretch>
            <a:fillRect/>
          </a:stretch>
        </p:blipFill>
        <p:spPr bwMode="auto">
          <a:xfrm>
            <a:off x="597746" y="1928802"/>
            <a:ext cx="1902584" cy="1136910"/>
          </a:xfrm>
          <a:prstGeom prst="rect">
            <a:avLst/>
          </a:prstGeom>
          <a:noFill/>
        </p:spPr>
      </p:pic>
      <p:pic>
        <p:nvPicPr>
          <p:cNvPr id="94212" name="Picture 4" descr="https://i0.wp.com/vospitatel.com.ua/images/d/dikie-jivotnye-3go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50206"/>
            <a:ext cx="1762095" cy="1321571"/>
          </a:xfrm>
          <a:prstGeom prst="rect">
            <a:avLst/>
          </a:prstGeom>
          <a:noFill/>
        </p:spPr>
      </p:pic>
      <p:pic>
        <p:nvPicPr>
          <p:cNvPr id="94214" name="Picture 6" descr="http://papus666.narod.ru/clipart/b/bel/belka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1305021" cy="1423042"/>
          </a:xfrm>
          <a:prstGeom prst="rect">
            <a:avLst/>
          </a:prstGeom>
          <a:noFill/>
        </p:spPr>
      </p:pic>
      <p:pic>
        <p:nvPicPr>
          <p:cNvPr id="94216" name="Picture 8" descr="http://lh5.ggpht.com/_SN6zC5nEULU/TH6EHX2RA4I/AAAAAAAAADI/Wx2qoD2U0FE/_DSC0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429000"/>
            <a:ext cx="1989201" cy="1328724"/>
          </a:xfrm>
          <a:prstGeom prst="rect">
            <a:avLst/>
          </a:prstGeom>
          <a:noFill/>
        </p:spPr>
      </p:pic>
      <p:pic>
        <p:nvPicPr>
          <p:cNvPr id="94218" name="Picture 10" descr="http://st.depositphotos.com/3576423/4996/v/950/depositphotos_49964799-stock-illustration-ne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00438"/>
            <a:ext cx="2028771" cy="1376312"/>
          </a:xfrm>
          <a:prstGeom prst="rect">
            <a:avLst/>
          </a:prstGeom>
          <a:noFill/>
        </p:spPr>
      </p:pic>
      <p:pic>
        <p:nvPicPr>
          <p:cNvPr id="94220" name="Picture 12" descr="https://bipbap.ru/wp-content/uploads/2017/11/bird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928802"/>
            <a:ext cx="1349697" cy="1057965"/>
          </a:xfrm>
          <a:prstGeom prst="rect">
            <a:avLst/>
          </a:prstGeom>
          <a:noFill/>
        </p:spPr>
      </p:pic>
      <p:pic>
        <p:nvPicPr>
          <p:cNvPr id="94222" name="Picture 14" descr="https://geocaching.su/photos/albums/2684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5143512"/>
            <a:ext cx="1809762" cy="1357322"/>
          </a:xfrm>
          <a:prstGeom prst="rect">
            <a:avLst/>
          </a:prstGeom>
          <a:noFill/>
        </p:spPr>
      </p:pic>
      <p:pic>
        <p:nvPicPr>
          <p:cNvPr id="94224" name="Picture 16" descr="https://bipbap.ru/wp-content/uploads/2017/11/24239_b555069fab688d8abc4a12d9f15b362a.p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3429000"/>
            <a:ext cx="1349341" cy="1349341"/>
          </a:xfrm>
          <a:prstGeom prst="rect">
            <a:avLst/>
          </a:prstGeom>
          <a:noFill/>
        </p:spPr>
      </p:pic>
      <p:pic>
        <p:nvPicPr>
          <p:cNvPr id="94226" name="Picture 18" descr="https://1001sovet.com/_nw/88/069895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5214950"/>
            <a:ext cx="2361019" cy="1326106"/>
          </a:xfrm>
          <a:prstGeom prst="rect">
            <a:avLst/>
          </a:prstGeom>
          <a:noFill/>
        </p:spPr>
      </p:pic>
      <p:sp>
        <p:nvSpPr>
          <p:cNvPr id="94228" name="AutoShape 20" descr="https://us.123rf.com/450wm/tigatelu/tigatelu1310/tigatelu131000022/22637413-%D0%A1%D0%B8%D0%BC%D0%BF%D0%B0%D1%82%D0%B8%D1%87%D0%BD%D1%8B%D0%B5-%D1%80%D1%8B%D0%B1%D1%8B-%D0%B7%D0%BE%D0%BB%D0%BE%D1%82%D1%8B%D0%B5-%D0%BC%D1%83%D0%BB%D1%8C%D1%82%D1%84%D0%B8%D0%BB%D1%8C%D0%BC%D0%B0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230" name="AutoShape 22" descr="https://us.123rf.com/450wm/tigatelu/tigatelu1310/tigatelu131000022/22637413-%D0%A1%D0%B8%D0%BC%D0%BF%D0%B0%D1%82%D0%B8%D1%87%D0%BD%D1%8B%D0%B5-%D1%80%D1%8B%D0%B1%D1%8B-%D0%B7%D0%BE%D0%BB%D0%BE%D1%82%D1%8B%D0%B5-%D0%BC%D1%83%D0%BB%D1%8C%D1%82%D1%84%D0%B8%D0%BB%D1%8C%D0%BC%D0%B0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232" name="AutoShape 24" descr="https://us.123rf.com/450wm/tigatelu/tigatelu1310/tigatelu131000022/22637413-%D0%A1%D0%B8%D0%BC%D0%BF%D0%B0%D1%82%D0%B8%D1%87%D0%BD%D1%8B%D0%B5-%D1%80%D1%8B%D0%B1%D1%8B-%D0%B7%D0%BE%D0%BB%D0%BE%D1%82%D1%8B%D0%B5-%D0%BC%D1%83%D0%BB%D1%8C%D1%82%D1%84%D0%B8%D0%BB%D1%8C%D0%BC%D0%B0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34" name="Picture 26" descr="https://go2.imgsmail.ru/imgpreview?key=716ea848511ca892&amp;mb=imgdb_preview_19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5214950"/>
            <a:ext cx="1357302" cy="135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Игра «Найди домик для слова»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Цель: закреплять умение детей делить слова с открытыми слогами на части. Подобрать соответствующий домик к слову.</a:t>
            </a:r>
            <a:endParaRPr lang="ru-RU" sz="2400" dirty="0"/>
          </a:p>
        </p:txBody>
      </p:sp>
      <p:pic>
        <p:nvPicPr>
          <p:cNvPr id="95248" name="Picture 16" descr="https://attr.ru/uploads/cat_parkovye-attraktsi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14875"/>
            <a:ext cx="1905000" cy="2143125"/>
          </a:xfrm>
          <a:prstGeom prst="rect">
            <a:avLst/>
          </a:prstGeom>
          <a:noFill/>
        </p:spPr>
      </p:pic>
      <p:pic>
        <p:nvPicPr>
          <p:cNvPr id="95250" name="Picture 18" descr="http://dutsadok.com.ua/clipart/transport/mashin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1932715" cy="1509686"/>
          </a:xfrm>
          <a:prstGeom prst="rect">
            <a:avLst/>
          </a:prstGeom>
          <a:noFill/>
        </p:spPr>
      </p:pic>
      <p:sp>
        <p:nvSpPr>
          <p:cNvPr id="95252" name="AutoShape 20" descr="http://img-fotki.yandex.ru/get/9818/200418627.d8/0_14baa1_a4abc95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54" name="AutoShape 22" descr="http://img-fotki.yandex.ru/get/9818/200418627.d8/0_14baa1_a4abc95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56" name="AutoShape 24" descr="http://img-fotki.yandex.ru/get/5708/200418627.da/0_14bb21_aa8e6eaf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58" name="AutoShape 26" descr="http://img-fotki.yandex.ru/get/5708/200418627.da/0_14bb21_aa8e6eaf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0" name="AutoShape 28" descr="http://img-fotki.yandex.ru/get/6610/66124276.b5/0_7c55a_5f795f1d_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2" name="AutoShape 30" descr="http://img-fotki.yandex.ru/get/6610/66124276.b5/0_7c55a_5f795f1d_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4" name="AutoShape 32" descr="http://img-fotki.yandex.ru/get/6610/66124276.b5/0_7c55a_5f795f1d_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66" name="Picture 34" descr="http://playcast.ru/uploads/2014/05/17/86222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00636"/>
            <a:ext cx="1833542" cy="1496171"/>
          </a:xfrm>
          <a:prstGeom prst="rect">
            <a:avLst/>
          </a:prstGeom>
          <a:noFill/>
        </p:spPr>
      </p:pic>
      <p:pic>
        <p:nvPicPr>
          <p:cNvPr id="22" name="Picture 62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286388"/>
            <a:ext cx="1357298" cy="1357298"/>
          </a:xfrm>
          <a:prstGeom prst="rect">
            <a:avLst/>
          </a:prstGeom>
          <a:noFill/>
        </p:spPr>
      </p:pic>
      <p:pic>
        <p:nvPicPr>
          <p:cNvPr id="95270" name="Picture 38" descr="http://img0.liveinternet.ru/images/attach/c/2/69/176/69176893_1294913444_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643314"/>
            <a:ext cx="1319712" cy="1485614"/>
          </a:xfrm>
          <a:prstGeom prst="rect">
            <a:avLst/>
          </a:prstGeom>
          <a:noFill/>
        </p:spPr>
      </p:pic>
      <p:pic>
        <p:nvPicPr>
          <p:cNvPr id="95274" name="Picture 42" descr="http://s007.radikal.ru/i302/1110/3f/bc9fc008209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14752"/>
            <a:ext cx="1071550" cy="1785917"/>
          </a:xfrm>
          <a:prstGeom prst="rect">
            <a:avLst/>
          </a:prstGeom>
          <a:noFill/>
        </p:spPr>
      </p:pic>
      <p:sp>
        <p:nvSpPr>
          <p:cNvPr id="95276" name="AutoShape 44" descr="http://img-fotki.yandex.ru/get/9264/102699435.93d/0_a9802_d0ab6629_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78" name="Picture 46" descr="http://img1.liveinternet.ru/images/attach/c/10/109/820/109820381_large_5_n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571612"/>
            <a:ext cx="2286016" cy="1871445"/>
          </a:xfrm>
          <a:prstGeom prst="rect">
            <a:avLst/>
          </a:prstGeom>
          <a:noFill/>
        </p:spPr>
      </p:pic>
      <p:pic>
        <p:nvPicPr>
          <p:cNvPr id="29" name="Picture 46" descr="http://img1.liveinternet.ru/images/attach/c/10/109/820/109820381_large_5_n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500174"/>
            <a:ext cx="2286016" cy="1871445"/>
          </a:xfrm>
          <a:prstGeom prst="rect">
            <a:avLst/>
          </a:prstGeom>
          <a:noFill/>
        </p:spPr>
      </p:pic>
      <p:pic>
        <p:nvPicPr>
          <p:cNvPr id="30" name="Picture 46" descr="http://img1.liveinternet.ru/images/attach/c/10/109/820/109820381_large_5_n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500174"/>
            <a:ext cx="2286016" cy="1871445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285852" y="250030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57686" y="250030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215205" y="250030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0.00671 L 0.44202 -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556 L 0.3427 -0.067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77778E-6 L -0.38594 0.25186 " pathEditMode="relative" ptsTypes="AA">
                                      <p:cBhvr>
                                        <p:cTn id="14" dur="2000" fill="hold"/>
                                        <p:tgtEl>
                                          <p:spTgt spid="95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21 0.02384 L 0.625 0.02384 " pathEditMode="relative" ptsTypes="AA">
                                      <p:cBhvr>
                                        <p:cTn id="18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963E-6 L -0.37014 0.05255 " pathEditMode="relative" ptsTypes="AA">
                                      <p:cBhvr>
                                        <p:cTn id="22" dur="20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59063 -0.23102 " pathEditMode="relative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Игра «Найди слова на звук «С»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Цель: закрепить правильное произношение звука «С» в словах. Исключить картинки, слова которые не содержат звук «С»</a:t>
            </a:r>
            <a:endParaRPr lang="ru-RU" sz="2400" dirty="0"/>
          </a:p>
        </p:txBody>
      </p:sp>
      <p:pic>
        <p:nvPicPr>
          <p:cNvPr id="97284" name="Picture 4" descr="http://poznaemmir.com/wp-content/uploads/2014/05/%D1%81%D0%BE%D0%B2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143248"/>
            <a:ext cx="1857388" cy="1857388"/>
          </a:xfrm>
          <a:prstGeom prst="rect">
            <a:avLst/>
          </a:prstGeom>
          <a:noFill/>
        </p:spPr>
      </p:pic>
      <p:sp>
        <p:nvSpPr>
          <p:cNvPr id="97288" name="AutoShape 8" descr="http://img-fotki.yandex.ru/get/15591/39663434.794/0_a490d_b127bae2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290" name="AutoShape 10" descr="http://img-fotki.yandex.ru/get/15591/39663434.794/0_a490d_b127bae2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7292" name="Picture 12" descr="https://zakupis-ekb.ru/uploads/fotos/foto_244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1905000" cy="1905000"/>
          </a:xfrm>
          <a:prstGeom prst="rect">
            <a:avLst/>
          </a:prstGeom>
          <a:noFill/>
        </p:spPr>
      </p:pic>
      <p:pic>
        <p:nvPicPr>
          <p:cNvPr id="97300" name="Picture 20" descr="http://3.bp.blogspot.com/-d4vdtHDh_MI/UptDbbH1a2I/AAAAAAAAIXo/2YDicatbGGU/s1600/61eb680a387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643050"/>
            <a:ext cx="1355625" cy="1357322"/>
          </a:xfrm>
          <a:prstGeom prst="rect">
            <a:avLst/>
          </a:prstGeom>
          <a:noFill/>
        </p:spPr>
      </p:pic>
      <p:pic>
        <p:nvPicPr>
          <p:cNvPr id="97302" name="Picture 22" descr="http://perego-shop.ru/gallery/images/1185354_slonenok-k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143248"/>
            <a:ext cx="1909489" cy="1514527"/>
          </a:xfrm>
          <a:prstGeom prst="rect">
            <a:avLst/>
          </a:prstGeom>
          <a:noFill/>
        </p:spPr>
      </p:pic>
      <p:pic>
        <p:nvPicPr>
          <p:cNvPr id="97308" name="Picture 28" descr="https://avatanplus.com/files/resources/original/5c1fc4e34793a167dc1917d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347246"/>
            <a:ext cx="1571636" cy="2341036"/>
          </a:xfrm>
          <a:prstGeom prst="rect">
            <a:avLst/>
          </a:prstGeom>
          <a:noFill/>
        </p:spPr>
      </p:pic>
      <p:sp>
        <p:nvSpPr>
          <p:cNvPr id="97310" name="AutoShape 30" descr="https://pics.clipartpng.com/midle/Red_Book_PNG_Clipart-10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7314" name="Picture 34" descr="http://clipartion.com/wp-content/uploads/2015/11/stack-of-books-clipart-free-clip-art-imag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00174"/>
            <a:ext cx="2022107" cy="1571612"/>
          </a:xfrm>
          <a:prstGeom prst="rect">
            <a:avLst/>
          </a:prstGeom>
          <a:noFill/>
        </p:spPr>
      </p:pic>
      <p:sp>
        <p:nvSpPr>
          <p:cNvPr id="97318" name="AutoShape 38" descr="http://img-fotki.yandex.ru/get/6745/200418627.ab/0_12a4a1_9840a630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322" name="AutoShape 42" descr="http://img-fotki.yandex.ru/get/50936/200418627.16f/0_17346a_379508d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324" name="AutoShape 44" descr="http://img-fotki.yandex.ru/get/50936/200418627.16f/0_17346a_379508d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326" name="AutoShape 46" descr="http://img-fotki.yandex.ru/get/9542/16969765.199/0_7daae_6b6fcb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7328" name="Picture 48" descr="http://avatanplus.com/files/resources/mid/59762daa21f4415d75a2609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1571612"/>
            <a:ext cx="1558905" cy="1501003"/>
          </a:xfrm>
          <a:prstGeom prst="rect">
            <a:avLst/>
          </a:prstGeom>
          <a:noFill/>
        </p:spPr>
      </p:pic>
      <p:pic>
        <p:nvPicPr>
          <p:cNvPr id="97330" name="Picture 50" descr="http://playcast.ru/uploads/2016/03/04/1764414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1643050"/>
            <a:ext cx="1655728" cy="1599496"/>
          </a:xfrm>
          <a:prstGeom prst="rect">
            <a:avLst/>
          </a:prstGeom>
          <a:noFill/>
        </p:spPr>
      </p:pic>
      <p:pic>
        <p:nvPicPr>
          <p:cNvPr id="97338" name="Picture 58" descr="http://playcast.ru/uploads/2016/12/30/2109626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4143380"/>
            <a:ext cx="1521107" cy="2380863"/>
          </a:xfrm>
          <a:prstGeom prst="rect">
            <a:avLst/>
          </a:prstGeom>
          <a:noFill/>
        </p:spPr>
      </p:pic>
      <p:pic>
        <p:nvPicPr>
          <p:cNvPr id="97342" name="Picture 62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302" y="5214950"/>
            <a:ext cx="164305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7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7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7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165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Интерактивные игры  «Развивайка» по развитию речи  для дошкольников 5-6 лет</vt:lpstr>
      <vt:lpstr>Игра «Слова-друзья» Цель: учить сравнивать слова по звучанию, подбирать слова-друзья к заданным словам</vt:lpstr>
      <vt:lpstr>Игра «Пятый лишний» Цель: развивать умение услышать в слове звук «Ш»,  назвать картики, убрать неподходящую картинку</vt:lpstr>
      <vt:lpstr>Игра «Кто где живет?» Цель: учить соотносить животное с тем местом, где оно живет. Закреплять предлоги места.</vt:lpstr>
      <vt:lpstr>Игра «Найди домик для слова» Цель: закреплять умение детей делить слова с открытыми слогами на части. Подобрать соответствующий домик к слову.</vt:lpstr>
      <vt:lpstr>Игра «Найди слова на звук «С» Цель: закрепить правильное произношение звука «С» в словах. Исключить картинки, слова которые не содержат звук «С»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 Васягина</cp:lastModifiedBy>
  <cp:revision>13</cp:revision>
  <dcterms:created xsi:type="dcterms:W3CDTF">2020-01-27T14:50:50Z</dcterms:created>
  <dcterms:modified xsi:type="dcterms:W3CDTF">2025-01-25T09:43:55Z</dcterms:modified>
</cp:coreProperties>
</file>