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cep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99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422" autoAdjust="0"/>
    <p:restoredTop sz="94686" autoAdjust="0"/>
  </p:normalViewPr>
  <p:slideViewPr>
    <p:cSldViewPr>
      <p:cViewPr varScale="1">
        <p:scale>
          <a:sx n="73" d="100"/>
          <a:sy n="73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15900" y="6461125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400">
              <a:latin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594475"/>
            <a:ext cx="91440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000"/>
              <a:t>Лазарева Лидия Андреевна, учитель начальных классов, Рижская основная школа «ПАРДАУГАВА», Рига, 2008</a:t>
            </a:r>
          </a:p>
        </p:txBody>
      </p:sp>
      <p:pic>
        <p:nvPicPr>
          <p:cNvPr id="1035" name="Picture 11" descr="Emblema shkoli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3175" y="0"/>
            <a:ext cx="250825" cy="2381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Documents\Uchitelskij%20%20portal\Zvuki_lesa\ezh.au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Documents\Uchitelskij%20%20portal\Zvuki_lesa\belka.wav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orest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612775" y="5949950"/>
            <a:ext cx="304800" cy="304800"/>
          </a:xfrm>
          <a:prstGeom prst="rect">
            <a:avLst/>
          </a:prstGeo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59118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Давай прогуляемся с тобой в лес. Узнаем, какие птицы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и животные здесь живут и послушаем их голоса.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4292600"/>
            <a:ext cx="9144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Book Antiqua" pitchFamily="18" charset="0"/>
              </a:rPr>
              <a:t>ЗВУКИ ЛЕСА</a:t>
            </a:r>
            <a:endParaRPr lang="ru-RU" sz="7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6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медведь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684213" y="6308725"/>
            <a:ext cx="228600" cy="228600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-325438" y="-50800"/>
            <a:ext cx="94694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В лесу живут не только птицы, а и разные животные,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большие и маленькие. Послушай, как рычит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косолапый бурый мишка</a:t>
            </a:r>
            <a:r>
              <a:rPr lang="en-US" sz="2800">
                <a:solidFill>
                  <a:schemeClr val="bg1"/>
                </a:solidFill>
              </a:rPr>
              <a:t>.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13317" name="Picture 5" descr="484bc7c8a0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847850"/>
            <a:ext cx="3582987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6" fill="hold"/>
                                        <p:tgtEl>
                                          <p:spTgt spid="13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1138" y="209550"/>
            <a:ext cx="7842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А так воет серый волк. А еще он умеет лаять, ведь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он родственник собаки.</a:t>
            </a:r>
          </a:p>
        </p:txBody>
      </p:sp>
      <p:pic>
        <p:nvPicPr>
          <p:cNvPr id="1433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olf0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828675" y="6092825"/>
            <a:ext cx="304800" cy="304800"/>
          </a:xfrm>
          <a:prstGeom prst="rect">
            <a:avLst/>
          </a:prstGeom>
          <a:noFill/>
        </p:spPr>
      </p:pic>
      <p:pic>
        <p:nvPicPr>
          <p:cNvPr id="1434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wolfgav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900113" y="6308725"/>
            <a:ext cx="304800" cy="304800"/>
          </a:xfrm>
          <a:prstGeom prst="rect">
            <a:avLst/>
          </a:prstGeom>
          <a:noFill/>
        </p:spPr>
      </p:pic>
      <p:pic>
        <p:nvPicPr>
          <p:cNvPr id="14343" name="Picture 7" descr="32b26d78dd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7213" y="1995488"/>
            <a:ext cx="7316787" cy="4862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0" fill="hold"/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4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27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исы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684213" y="6237288"/>
            <a:ext cx="304800" cy="304800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771775" y="549275"/>
            <a:ext cx="3214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А так лают лисицы</a:t>
            </a:r>
            <a:r>
              <a:rPr lang="en-US" sz="2800">
                <a:solidFill>
                  <a:schemeClr val="bg1"/>
                </a:solidFill>
              </a:rPr>
              <a:t>!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15366" name="Picture 6" descr="62848a88ea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7075" y="3228975"/>
            <a:ext cx="5876925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6" fill="hold"/>
                                        <p:tgtEl>
                                          <p:spTgt spid="15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ось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900113" y="6165850"/>
            <a:ext cx="228600" cy="228600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50825" y="0"/>
            <a:ext cx="856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/>
              <a:t>А это голос могучего лося. Говорят, что лось трубит.</a:t>
            </a:r>
          </a:p>
          <a:p>
            <a:pPr algn="ctr"/>
            <a:r>
              <a:rPr lang="ru-RU" sz="2800"/>
              <a:t>Правда похоже, что неумелый музыкант дует в трубу</a:t>
            </a:r>
            <a:r>
              <a:rPr lang="en-US" sz="2800"/>
              <a:t>?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4" fill="hold"/>
                                        <p:tgtEl>
                                          <p:spTgt spid="16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енот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116013" y="6381750"/>
            <a:ext cx="228600" cy="228600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3850" y="209550"/>
            <a:ext cx="8351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У маленького пушистого енота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ru-RU" sz="2800">
                <a:solidFill>
                  <a:schemeClr val="bg1"/>
                </a:solidFill>
              </a:rPr>
              <a:t>тоже свой голос</a:t>
            </a:r>
            <a:r>
              <a:rPr lang="en-US" sz="2800">
                <a:solidFill>
                  <a:schemeClr val="bg1"/>
                </a:solidFill>
              </a:rPr>
              <a:t>!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17414" name="Picture 6" descr="380d9d3b0f7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5888" y="2000250"/>
            <a:ext cx="7758112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2" fill="hold"/>
                                        <p:tgtEl>
                                          <p:spTgt spid="17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5288" y="209550"/>
            <a:ext cx="5640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А еще в лесу живет красавец-олень,</a:t>
            </a:r>
          </a:p>
        </p:txBody>
      </p:sp>
      <p:pic>
        <p:nvPicPr>
          <p:cNvPr id="18436" name="Picture 4" descr="4cbb49e8a0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268413"/>
            <a:ext cx="4117975" cy="5229225"/>
          </a:xfrm>
          <a:prstGeom prst="rect">
            <a:avLst/>
          </a:prstGeom>
          <a:noFill/>
        </p:spPr>
      </p:pic>
      <p:pic>
        <p:nvPicPr>
          <p:cNvPr id="1843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olen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757238" y="3333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7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58888" y="209550"/>
            <a:ext cx="2482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колючий ежик,</a:t>
            </a:r>
          </a:p>
        </p:txBody>
      </p:sp>
      <p:pic>
        <p:nvPicPr>
          <p:cNvPr id="19460" name="Picture 4" descr="egiky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813175"/>
            <a:ext cx="5795962" cy="3044825"/>
          </a:xfrm>
          <a:prstGeom prst="rect">
            <a:avLst/>
          </a:prstGeom>
          <a:noFill/>
        </p:spPr>
      </p:pic>
      <p:pic>
        <p:nvPicPr>
          <p:cNvPr id="19461" name="ezh.au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828675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6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227763" y="5949950"/>
            <a:ext cx="254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рыжая белочка,</a:t>
            </a:r>
          </a:p>
        </p:txBody>
      </p:sp>
      <p:pic>
        <p:nvPicPr>
          <p:cNvPr id="20484" name="Picture 4" descr="98399b70fcb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0"/>
            <a:ext cx="5662613" cy="5429250"/>
          </a:xfrm>
          <a:prstGeom prst="rect">
            <a:avLst/>
          </a:prstGeom>
          <a:noFill/>
        </p:spPr>
      </p:pic>
      <p:pic>
        <p:nvPicPr>
          <p:cNvPr id="20485" name="belk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900113" y="-152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9" fill="hold"/>
                                        <p:tgtEl>
                                          <p:spTgt spid="20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209550"/>
            <a:ext cx="2967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пушистый зайчик.</a:t>
            </a:r>
          </a:p>
        </p:txBody>
      </p:sp>
      <p:pic>
        <p:nvPicPr>
          <p:cNvPr id="21509" name="Picture 5" descr="8eaecda75c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7538" y="1773238"/>
            <a:ext cx="5986462" cy="4830762"/>
          </a:xfrm>
          <a:prstGeom prst="rect">
            <a:avLst/>
          </a:prstGeom>
          <a:noFill/>
        </p:spPr>
      </p:pic>
      <p:pic>
        <p:nvPicPr>
          <p:cNvPr id="21511" name="Picture 7" descr="Alpha Dista Icon 2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8748713" y="6462713"/>
            <a:ext cx="395287" cy="395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uku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900113" y="5949950"/>
            <a:ext cx="304800" cy="304800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392613" y="5084763"/>
            <a:ext cx="42497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/>
              <a:t>Ну-ка, прислушайся. </a:t>
            </a:r>
            <a:endParaRPr lang="en-US" sz="2800"/>
          </a:p>
          <a:p>
            <a:pPr algn="ctr"/>
            <a:r>
              <a:rPr lang="ru-RU" sz="2800"/>
              <a:t>Чей это голос</a:t>
            </a:r>
            <a:r>
              <a:rPr lang="en-US" sz="2800"/>
              <a:t>? </a:t>
            </a:r>
            <a:r>
              <a:rPr lang="ru-RU" sz="2800"/>
              <a:t>Так кукует </a:t>
            </a:r>
            <a:endParaRPr lang="en-US" sz="2800"/>
          </a:p>
          <a:p>
            <a:pPr algn="ctr"/>
            <a:r>
              <a:rPr lang="ru-RU" sz="2800"/>
              <a:t>лесная</a:t>
            </a:r>
            <a:r>
              <a:rPr lang="en-US" sz="2800"/>
              <a:t> </a:t>
            </a:r>
            <a:r>
              <a:rPr lang="ru-RU" sz="2800"/>
              <a:t>птица кукушка.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4" fill="hold"/>
                                        <p:tgtEl>
                                          <p:spTgt spid="5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дятел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1692275" y="2565400"/>
            <a:ext cx="304800" cy="304800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4630738"/>
            <a:ext cx="502126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А это что за треск стоит в 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лесу</a:t>
            </a:r>
            <a:r>
              <a:rPr lang="en-US" sz="2800">
                <a:solidFill>
                  <a:schemeClr val="bg1"/>
                </a:solidFill>
              </a:rPr>
              <a:t>?</a:t>
            </a:r>
            <a:r>
              <a:rPr lang="ru-RU" sz="2800">
                <a:solidFill>
                  <a:schemeClr val="bg1"/>
                </a:solidFill>
              </a:rPr>
              <a:t> Так стучит своим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крепким клювом дятел. 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Он достает из-под коры 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насекомых себе на обед.</a:t>
            </a:r>
            <a:r>
              <a:rPr lang="en-US" sz="2800">
                <a:solidFill>
                  <a:schemeClr val="bg1"/>
                </a:solidFill>
              </a:rPr>
              <a:t> </a:t>
            </a:r>
            <a:endParaRPr lang="ru-RU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4" fill="hold"/>
                                        <p:tgtEl>
                                          <p:spTgt spid="6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inica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1189038" y="6381750"/>
            <a:ext cx="244475" cy="244475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3850" y="5373688"/>
            <a:ext cx="4483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/>
              <a:t>А это </a:t>
            </a:r>
            <a:r>
              <a:rPr lang="en-US" sz="2800"/>
              <a:t>“</a:t>
            </a:r>
            <a:r>
              <a:rPr lang="ru-RU" sz="2800"/>
              <a:t>звенит</a:t>
            </a:r>
            <a:r>
              <a:rPr lang="en-US" sz="2800"/>
              <a:t>”</a:t>
            </a:r>
            <a:r>
              <a:rPr lang="ru-RU" sz="2800"/>
              <a:t> синичка, </a:t>
            </a:r>
            <a:endParaRPr lang="en-US" sz="2800"/>
          </a:p>
          <a:p>
            <a:pPr algn="ctr"/>
            <a:r>
              <a:rPr lang="ru-RU" sz="2800"/>
              <a:t>радуется солнышку и теплу.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7" fill="hold"/>
                                        <p:tgtEl>
                                          <p:spTgt spid="7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row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612775" y="6237288"/>
            <a:ext cx="304800" cy="304800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427538" y="476250"/>
            <a:ext cx="4365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/>
              <a:t>А голос этой птицы узнал</a:t>
            </a:r>
            <a:r>
              <a:rPr lang="en-US" sz="2800"/>
              <a:t>? </a:t>
            </a:r>
          </a:p>
          <a:p>
            <a:pPr algn="ctr"/>
            <a:r>
              <a:rPr lang="ru-RU" sz="2800"/>
              <a:t>Это каркает ворона.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3" fill="hold"/>
                                        <p:tgtEl>
                                          <p:spTgt spid="8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оловей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1260475" y="6553200"/>
            <a:ext cx="304800" cy="304800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0"/>
            <a:ext cx="44640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/>
              <a:t>Так поет-заливается </a:t>
            </a:r>
          </a:p>
          <a:p>
            <a:pPr algn="ctr"/>
            <a:r>
              <a:rPr lang="ru-RU" sz="2800"/>
              <a:t>соловей, серенькая, </a:t>
            </a:r>
          </a:p>
          <a:p>
            <a:pPr algn="ctr"/>
            <a:r>
              <a:rPr lang="ru-RU" sz="2800"/>
              <a:t>неприметная птичка.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3" fill="hold"/>
                                        <p:tgtEl>
                                          <p:spTgt spid="9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жаворонок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1836738" y="6553200"/>
            <a:ext cx="304800" cy="304800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87450" y="569913"/>
            <a:ext cx="4189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А так щебечет жаворонок.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4" fill="hold"/>
                                        <p:tgtEl>
                                          <p:spTgt spid="102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кворец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757238" y="6308725"/>
            <a:ext cx="304800" cy="304800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65325" y="5756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/>
              <a:t>Вот еще один знаменитый птичий певец – скворец.</a:t>
            </a:r>
          </a:p>
          <a:p>
            <a:pPr algn="ctr"/>
            <a:r>
              <a:rPr lang="ru-RU" sz="2800"/>
              <a:t>Послушай, какие трели он выводит.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7" fill="hold"/>
                                        <p:tgtEl>
                                          <p:spTgt spid="11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филин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828675" y="5949950"/>
            <a:ext cx="304800" cy="304800"/>
          </a:xfrm>
          <a:prstGeom prst="rect">
            <a:avLst/>
          </a:prstGeo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29200" y="5435600"/>
            <a:ext cx="4170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А так ухает гроза мышей, 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лесная хищница сова.</a:t>
            </a:r>
          </a:p>
        </p:txBody>
      </p:sp>
      <p:pic>
        <p:nvPicPr>
          <p:cNvPr id="12294" name="Picture 6" descr="sova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33375"/>
            <a:ext cx="5384800" cy="497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6" fill="hold"/>
                                        <p:tgtEl>
                                          <p:spTgt spid="12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215</Words>
  <Application>Microsoft PowerPoint</Application>
  <PresentationFormat>Экран (4:3)</PresentationFormat>
  <Paragraphs>36</Paragraphs>
  <Slides>18</Slides>
  <Notes>0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 ego golosa</dc:title>
  <dc:creator>L. Lazareva</dc:creator>
  <cp:lastModifiedBy>1</cp:lastModifiedBy>
  <cp:revision>25</cp:revision>
  <dcterms:created xsi:type="dcterms:W3CDTF">2006-04-03T08:01:42Z</dcterms:created>
  <dcterms:modified xsi:type="dcterms:W3CDTF">2017-10-18T15:53:36Z</dcterms:modified>
</cp:coreProperties>
</file>