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94" r:id="rId3"/>
    <p:sldId id="371" r:id="rId4"/>
    <p:sldId id="372" r:id="rId5"/>
    <p:sldId id="376" r:id="rId6"/>
    <p:sldId id="373" r:id="rId7"/>
    <p:sldId id="357" r:id="rId8"/>
    <p:sldId id="339" r:id="rId9"/>
    <p:sldId id="335" r:id="rId10"/>
    <p:sldId id="370" r:id="rId11"/>
    <p:sldId id="368" r:id="rId12"/>
    <p:sldId id="369" r:id="rId13"/>
    <p:sldId id="346" r:id="rId14"/>
    <p:sldId id="341" r:id="rId15"/>
    <p:sldId id="367" r:id="rId16"/>
    <p:sldId id="308" r:id="rId17"/>
    <p:sldId id="322" r:id="rId18"/>
    <p:sldId id="266" r:id="rId19"/>
    <p:sldId id="374" r:id="rId20"/>
    <p:sldId id="364" r:id="rId21"/>
    <p:sldId id="365" r:id="rId22"/>
    <p:sldId id="366" r:id="rId23"/>
    <p:sldId id="375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2C272-CEEB-4B52-B3DC-456239CB19F7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965A6-6B63-4522-A0D8-30296426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807676"/>
            <a:ext cx="857673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Интерактивные игры </a:t>
            </a: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теме: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Осень. Лес.   Грибы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Буква К, звуки [К 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детей 6 – 7 лет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72066" y="4560996"/>
            <a:ext cx="40719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Разработал: 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Дубровская Л.В.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47864" y="6108489"/>
            <a:ext cx="17241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29966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lesferma.ru/wp-content/public_images2/1b248e2922fb826ba292a2f6ba4c582e-300x22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597" y="1196753"/>
            <a:ext cx="4179403" cy="5184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ребенку, вспомнить из каких частей состоит гриб, просит назвать эти части.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844824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Шляпка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645024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805264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Грибница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37079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Назовите гриб по подсказке.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 осинкой растет….. 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подосиновик.  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        </a:t>
            </a:r>
          </a:p>
        </p:txBody>
      </p:sp>
      <p:sp>
        <p:nvSpPr>
          <p:cNvPr id="44034" name="AutoShape 2" descr="Картинки по запросу грибы рисунки"/>
          <p:cNvSpPr>
            <a:spLocks noChangeAspect="1" noChangeArrowheads="1"/>
          </p:cNvSpPr>
          <p:nvPr/>
        </p:nvSpPr>
        <p:spPr bwMode="auto">
          <a:xfrm>
            <a:off x="3932238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6" name="Picture 4" descr="https://grandgames.net/puzzle/f1200/podosinovik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0"/>
            <a:ext cx="5396364" cy="3528392"/>
          </a:xfrm>
          <a:prstGeom prst="rect">
            <a:avLst/>
          </a:prstGeom>
          <a:noFill/>
        </p:spPr>
      </p:pic>
      <p:pic>
        <p:nvPicPr>
          <p:cNvPr id="44038" name="Picture 6" descr="https://childrenscience.ru/legacy/environment/galleries/33.%20%D0%A7%D0%B5%D0%BC%20%D0%BF%D0%BE%D0%BB%D0%B5%D0%B7%D0%BD%D1%8B%20%D0%B3%D1%80%D0%B8%D0%B1%D1%8B%20%D0%B4%D0%BB%D1%8F%20%D1%87%D0%B5%D0%BB%D0%BE%D0%B2%D0%B5%D0%BA%D0%B0/19%20%D0%BF%D0%BE%D0%B4%D0%B1%D0%B5%D1%80%D1%91%D0%B7%D0%BE%D0%B2%D0%B8%D0%BA%20%D0%BF%D0%BE%D0%B4%20%D0%B1%D0%B5%D1%80%D1%91%D0%B7%D0%BE%D0%B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43177"/>
            <a:ext cx="5292080" cy="35148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4869160"/>
            <a:ext cx="34948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 березой растет 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(подберезовик)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 </a:t>
            </a:r>
            <a:endParaRPr lang="ru-RU" sz="28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c.pics.livejournal.com/sunely_tales/49140303/215518/215518_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8680"/>
            <a:ext cx="4320480" cy="3240360"/>
          </a:xfrm>
          <a:prstGeom prst="rect">
            <a:avLst/>
          </a:prstGeom>
          <a:noFill/>
        </p:spPr>
      </p:pic>
      <p:pic>
        <p:nvPicPr>
          <p:cNvPr id="45060" name="Picture 4" descr="http://goritsi.lipetsk.ru/foto/fotofl2006/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2013" y="548680"/>
            <a:ext cx="4451987" cy="3338990"/>
          </a:xfrm>
          <a:prstGeom prst="rect">
            <a:avLst/>
          </a:prstGeom>
          <a:noFill/>
        </p:spPr>
      </p:pic>
      <p:pic>
        <p:nvPicPr>
          <p:cNvPr id="45062" name="Picture 6" descr="http://s1.fotokto.ru/photo/full/625/62588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3933056"/>
            <a:ext cx="4032448" cy="29249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301208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 есть сырой 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(сыроежку)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613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пне растут 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 </a:t>
            </a:r>
            <a:r>
              <a:rPr lang="ru-RU" sz="24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(опята)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7734" y="0"/>
            <a:ext cx="4856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масляной шляпкой 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 </a:t>
            </a:r>
            <a:r>
              <a:rPr lang="ru-RU" sz="24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(маслята)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3164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Взрослый читает набор слов и спрашивает ребенка: Какое слово не подходит?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Листва, лиственный, листочки, лица.</a:t>
            </a:r>
          </a:p>
          <a:p>
            <a:pPr>
              <a:buFont typeface="Wingdings" pitchFamily="2" charset="2"/>
              <a:buChar char="Ø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Грибной, грибница, гриб, горб.</a:t>
            </a:r>
          </a:p>
          <a:p>
            <a:pPr>
              <a:buFont typeface="Wingdings" pitchFamily="2" charset="2"/>
              <a:buChar char="Ø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Осень, осенний, синий.</a:t>
            </a:r>
          </a:p>
          <a:p>
            <a:pPr>
              <a:buFont typeface="Wingdings" pitchFamily="2" charset="2"/>
              <a:buChar char="Ø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Дерево, деревянный, деревце, дроби.</a:t>
            </a:r>
          </a:p>
          <a:p>
            <a:pPr>
              <a:buFont typeface="Wingdings" pitchFamily="2" charset="2"/>
              <a:buChar char="Ø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Лес, лесной, лужа, лесная.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Проговаривание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836712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кокосы, на кокосы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Налетели мы, как осы,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кокосы высоко,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Высоко и далеко.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27809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скамейке семь котят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котята есть хотят.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миску мы кисель нальем –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вам миска с киселем.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Киска, киска, где твоя миска?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 киска суп из миски: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Сыта киска – пуста миска.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764704"/>
            <a:ext cx="5076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Ки-ки-ки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ки-ки-ки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ёлки очень высоки.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Ке-ке-ке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ке-ке-ке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спит котенок в уголке.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Ги-ги-ги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ги-ги-ги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мяч поймал, - теперь беги!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Ги-ги-ги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ги-ги-ги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Гена, маме помоги!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Ги-ги-ги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ги-ги-ги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забудь про сапоги.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324232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предлагает ребенку внимательно послушать и ответить на вопрос правильно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вежая, вкусная, ароматная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 икра или  салат?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Грибной,  вкусный,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полезный 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 икра или  салат?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Свежий, душистый,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вкусный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это суп или запеканка?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Душистая, вкусная, свежая 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это суп или запеканка?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рибные, вкусные,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ароматные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котлеты или пирог?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Грибной, вкусный, ароматный 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котлеты или пирог?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55776" y="548680"/>
            <a:ext cx="4463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844824"/>
            <a:ext cx="51480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положим в кузовок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Самый маленький грибок: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Подосиновик, волнушку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забавную свинушку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Белый, рыжик, сыроежку,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Подберезовик конечно,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красавец мухомор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украсит косогор!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124744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(поочередно загибать пальцы, начиная с мизинца)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Д/и: «Топни ногой»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слухового внимания.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 слова. Если слово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грибах, 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топает ногой.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Лисичка, грач, подберезовик, гусеница, слякоть, мухомор, комар,  белый гриб, ножка гриба, листопад, шляпка гриба, стол, груздь, снег, грибница, макароны, сметана, мухомор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99262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Д/и: «Нади отличия»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www.i-igrushki.ru/upload/medialibrary/f79/f7997e0395cf7e951cebe2d8967451c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764704"/>
            <a:ext cx="8171400" cy="5400600"/>
          </a:xfrm>
          <a:prstGeom prst="rect">
            <a:avLst/>
          </a:prstGeom>
          <a:noFill/>
        </p:spPr>
      </p:pic>
      <p:pic>
        <p:nvPicPr>
          <p:cNvPr id="5124" name="Picture 4" descr="https://tdpemko.ru/upload/resize_cache/iblock/125/250_250_1/1255c42aaab99ecd1044aa20094cc2b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196752"/>
            <a:ext cx="1368152" cy="968652"/>
          </a:xfrm>
          <a:prstGeom prst="rect">
            <a:avLst/>
          </a:prstGeom>
          <a:noFill/>
        </p:spPr>
      </p:pic>
      <p:pic>
        <p:nvPicPr>
          <p:cNvPr id="6" name="Picture 4" descr="https://papik.pro/uploads/posts/2021-12/1639248941_7-papik-pro-p-muravei-klipart-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292080" y="4941168"/>
            <a:ext cx="828205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386244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sun9-86.userapi.com/impg/5TowxA8gYtDpo_WAaxh4gy-9dkgA6GERmu8ytg/oyBtATrZ2gY.jpg?size=604x338&amp;quality=96&amp;sign=08087a4a3edeaaaa100e16eaa7e9cb59&amp;type=albu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76672"/>
            <a:ext cx="8621358" cy="6048672"/>
          </a:xfrm>
          <a:prstGeom prst="rect">
            <a:avLst/>
          </a:prstGeom>
          <a:noFill/>
        </p:spPr>
      </p:pic>
      <p:pic>
        <p:nvPicPr>
          <p:cNvPr id="37892" name="Picture 4" descr="https://papik.pro/uploads/posts/2021-12/1639248941_7-papik-pro-p-muravei-klipart-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644007" y="5949280"/>
            <a:ext cx="828205" cy="576064"/>
          </a:xfrm>
          <a:prstGeom prst="rect">
            <a:avLst/>
          </a:prstGeom>
          <a:noFill/>
        </p:spPr>
      </p:pic>
      <p:pic>
        <p:nvPicPr>
          <p:cNvPr id="37894" name="Picture 6" descr="https://i.pinimg.com/originals/91/c9/c8/91c9c88cd617226a7edba33ee1b0cc8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692696"/>
            <a:ext cx="568451" cy="504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Мимические упражнения: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проснулось»: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похлопать глазками, потянуться, зевнуть.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– тучка»: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улыбнуться, - нахмуриться (чередовать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aduga7.edusite.ru/images/47d7a6f83632c86e1bec78fbce9ac2a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2471525" cy="2237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esent5.com/presentation/120722512_131565538/image-24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2492896"/>
            <a:ext cx="2987824" cy="1496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4653136"/>
            <a:ext cx="445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                          - нахмуриться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357815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964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«Выполни действия» «Скажи, где находится»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Положи гриб: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стол, под стол, за спину, около стула, между …, перед …, в … 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Куда ты положил(а) гриб?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Я положил(а) гриб на стол.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положил(а)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гриб под стол.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положил(а)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гриб за спину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положил(а)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гриб около стула.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Возьми осенний листочек 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 стола, из-под салфетки, из-за спины.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Откуда ты взял?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Я взял(а) осенний листочек со стола.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взял(а)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осенний листочек из – под салфетки.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взял(а)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осенний листочек  из – за спины.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631141"/>
            <a:ext cx="849694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Д/у: «Хлопни в ладоши, если услышишь звук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[К]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Взрослый произносит звуки, ребенок хлопает,  на заданный звук.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О, Э,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К,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Ы,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К,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И, Э,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К,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У,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А, Э, У,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К,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У,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К, У, К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К, К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Э.</a:t>
            </a: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AutoShape 3" descr="https://i.ya-webdesign.com/images/clapping-emoj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https://ds05.infourok.ru/uploads/ex/0828/000e38f7-818281e5/1/img1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988840"/>
            <a:ext cx="1969069" cy="180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789040"/>
            <a:ext cx="82089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Д/у: «Придумай слова начинающиеся на звук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[К]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зрослый помогает, если ребенку трудно.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кокос, кисть, кино, книга, кошка, кит, крот, кольцо,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кекс, колдун, кофе, кость, камень, колодец, корова. Киви, кивок, кино, Ким, кипа, коньки, кубики, маки, кепи, кепка.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Взрослый говорит: - сейчас я буду называть тебе первый слог слова, твоя задача   закончить его слогом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а затем назвать все слово. Затем кликнет на мышь появляется правильное слово – картинка.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САН..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.(КИ)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ЛАП.. 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...(КИ)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КАС. 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.(КИ),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МЫШ..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.(КИ)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...(КИ)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kartinkin.net/uploads/posts/2022-03/1646538373_65-kartinkin-net-p-koshachi-lapki-kartinki-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21088"/>
            <a:ext cx="2987824" cy="2430270"/>
          </a:xfrm>
          <a:prstGeom prst="rect">
            <a:avLst/>
          </a:prstGeom>
          <a:noFill/>
        </p:spPr>
      </p:pic>
      <p:sp>
        <p:nvSpPr>
          <p:cNvPr id="2054" name="AutoShape 6" descr="https://pecypcu.info/wp-content/uploads/2019/01/686264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avatars.mds.yandex.net/i?id=49cd0b212c1733220ed160d4419335de-5423330-images-thumbs&amp;ref=rim&amp;n=33&amp;w=166&amp;h=15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1484784"/>
            <a:ext cx="2699792" cy="2232248"/>
          </a:xfrm>
          <a:prstGeom prst="rect">
            <a:avLst/>
          </a:prstGeom>
          <a:noFill/>
        </p:spPr>
      </p:pic>
      <p:pic>
        <p:nvPicPr>
          <p:cNvPr id="2060" name="Picture 12" descr="https://supervatnik.ru/upload/iblock/ec0/ec0ed60b0ee3ac994adb58b7d5ebd0e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4005064"/>
            <a:ext cx="2622104" cy="2622104"/>
          </a:xfrm>
          <a:prstGeom prst="rect">
            <a:avLst/>
          </a:prstGeom>
          <a:noFill/>
        </p:spPr>
      </p:pic>
      <p:pic>
        <p:nvPicPr>
          <p:cNvPr id="2062" name="Picture 14" descr="https://i.pinimg.com/736x/45/a5/e0/45a5e03c2efeda75554c64615ae0eef4--cute-cartoon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484784"/>
            <a:ext cx="3168352" cy="2304256"/>
          </a:xfrm>
          <a:prstGeom prst="rect">
            <a:avLst/>
          </a:prstGeom>
          <a:noFill/>
        </p:spPr>
      </p:pic>
      <p:pic>
        <p:nvPicPr>
          <p:cNvPr id="2064" name="Picture 16" descr="https://i.mycdn.me/i?r=AzEPZsRbOZEKgBhR0XGMT1Rkp3R5It5aA-o0ROB3zW_VmqaKTM5SRkZCeTgDn6uOyic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149080"/>
            <a:ext cx="2728955" cy="2492896"/>
          </a:xfrm>
          <a:prstGeom prst="rect">
            <a:avLst/>
          </a:prstGeom>
          <a:noFill/>
        </p:spPr>
      </p:pic>
      <p:pic>
        <p:nvPicPr>
          <p:cNvPr id="2066" name="Picture 18" descr="https://motovelosport.ru/articles/2011_01_07_luchshiesanki/images/0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484784"/>
            <a:ext cx="2852775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НИТ..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.( 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МАСКИ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...(КИ)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МОШ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...(КИ)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...(КИ)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КЕП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...(КИ)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МИС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...(КИ)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5.imimg.com/data5/YR/YR/YB/SELLER-16649165/2-ply-spun-polyester-thread-500x5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424626"/>
            <a:ext cx="2520280" cy="2433374"/>
          </a:xfrm>
          <a:prstGeom prst="rect">
            <a:avLst/>
          </a:prstGeom>
          <a:noFill/>
        </p:spPr>
      </p:pic>
      <p:pic>
        <p:nvPicPr>
          <p:cNvPr id="38916" name="Picture 4" descr="https://cdn2.static1-sima-land.com/items/222310/1/700-nw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39" y="1196752"/>
            <a:ext cx="3343229" cy="1872208"/>
          </a:xfrm>
          <a:prstGeom prst="rect">
            <a:avLst/>
          </a:prstGeom>
          <a:noFill/>
        </p:spPr>
      </p:pic>
      <p:pic>
        <p:nvPicPr>
          <p:cNvPr id="38918" name="Picture 6" descr="https://pickimage.ru/wp-content/uploads/images/detskie/fly/muha6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836712"/>
            <a:ext cx="1782016" cy="2520280"/>
          </a:xfrm>
          <a:prstGeom prst="rect">
            <a:avLst/>
          </a:prstGeom>
          <a:noFill/>
        </p:spPr>
      </p:pic>
      <p:pic>
        <p:nvPicPr>
          <p:cNvPr id="38922" name="Picture 10" descr="https://mixsp.ru/files/a08/a0875527ee680e2a7287ab2b5eb76e6d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52736"/>
            <a:ext cx="2635431" cy="2160240"/>
          </a:xfrm>
          <a:prstGeom prst="rect">
            <a:avLst/>
          </a:prstGeom>
          <a:noFill/>
        </p:spPr>
      </p:pic>
      <p:pic>
        <p:nvPicPr>
          <p:cNvPr id="38924" name="Picture 12" descr="http://ae04.alicdn.com/kf/HTB16d_DRXXXXXapapXXq6xXFXXXN/-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501008"/>
            <a:ext cx="2880320" cy="2618473"/>
          </a:xfrm>
          <a:prstGeom prst="rect">
            <a:avLst/>
          </a:prstGeom>
          <a:noFill/>
        </p:spPr>
      </p:pic>
      <p:pic>
        <p:nvPicPr>
          <p:cNvPr id="38926" name="Picture 14" descr="http://magaz51.ru/upload/shop_3/4/0/5/item_4050/small_shop_items_catalog_image405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437112"/>
            <a:ext cx="2931790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i11.fotocdn.net/s124/b82268cd4f42e041/user_xl/282141344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6696744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Молодец!!!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03228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46440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Упражнение на дыхание: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«Дождик»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И.п. основная стойка.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попеременно выставлять прямые руки вперед - «ловить капли» (вдох);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2 - на выдохе произносить: « Кап-кап-кап!»;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3 - попеременно выставлять прямые руки вперед - «ловят капли» (вдох);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4 - на выдохе произносить: «Так-так-так!».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Повторить  3 - 4 раза.</a:t>
            </a:r>
          </a:p>
        </p:txBody>
      </p:sp>
      <p:pic>
        <p:nvPicPr>
          <p:cNvPr id="34818" name="Picture 2" descr="https://fs.znanio.ru/d5af0e/c5/fd/170ed3f1d1ea7fdd0971abaceb7fba0ba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5488" y="692696"/>
            <a:ext cx="4608512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47864" y="260648"/>
            <a:ext cx="57961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Массаж  лица «Осенью»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Вдруг закрыли небо тучи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ребром ладони растирают лоб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Начал капать дождь колючий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кончиками пальцев массаж щек.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Долго дождик будет плакать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массажируем ушки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Разведет повсюду слякоть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кулачками потирают крылья носа.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fs.znanio.ru/d5af0e/c5/fd/170ed3f1d1ea7fdd0971abaceb7fba0ba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31840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42305_2-p-fon-dlya-prezentatsii-gr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196752"/>
            <a:ext cx="8388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Люди осенью одеты, (во что?) — ... 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школьники идут с портфелями (куда?) — ... 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листья на деревьях стали (какими?) — ... 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цветы на клумбах (что сделали?) — ... 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птицы улетают (куда?) — ... 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звери делают на зиму (что?) — ... 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люди собирают в лесах, садах, на полях и огородах (что?) — ....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Д/у: «Я начну, а ты закончи»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ребенку, закончить предложение которое он будет ему зачитывать.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konspekta.net/studopediaru/baza25/12429802873045.files/image0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908720"/>
            <a:ext cx="8280920" cy="5760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ребенку, вспомнить из каких частей состоит дерево, просит назвать эти части.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Взрослый предлагает ребенку вспомнить не менее 10 названий деревьев. Затем кликнет на мышь, и просит ребенка  назвать дерево по картинке ласково.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Береза – березка, рябина – рябинка.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Теперь давай  поделим  названия деревьев на слоги.</a:t>
            </a: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.pinimg.com/736x/e8/f4/1f/e8f41f336db5ba9342840589f0de349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268760"/>
            <a:ext cx="2808312" cy="3773217"/>
          </a:xfrm>
          <a:prstGeom prst="rect">
            <a:avLst/>
          </a:prstGeom>
          <a:noFill/>
        </p:spPr>
      </p:pic>
      <p:pic>
        <p:nvPicPr>
          <p:cNvPr id="6" name="Picture 2" descr="https://i.pinimg.com/736x/e8/f4/1f/e8f41f336db5ba9342840589f0de349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AF2"/>
              </a:clrFrom>
              <a:clrTo>
                <a:srgbClr val="FAFA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052736"/>
            <a:ext cx="3173891" cy="3667607"/>
          </a:xfrm>
          <a:prstGeom prst="rect">
            <a:avLst/>
          </a:prstGeom>
          <a:noFill/>
        </p:spPr>
      </p:pic>
      <p:pic>
        <p:nvPicPr>
          <p:cNvPr id="7" name="Picture 2" descr="https://i.pinimg.com/736x/e8/f4/1f/e8f41f336db5ba9342840589f0de349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AFAF2"/>
              </a:clrFrom>
              <a:clrTo>
                <a:srgbClr val="FAFA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9704" y="1052736"/>
            <a:ext cx="2664296" cy="3736934"/>
          </a:xfrm>
          <a:prstGeom prst="rect">
            <a:avLst/>
          </a:prstGeom>
          <a:noFill/>
        </p:spPr>
      </p:pic>
      <p:pic>
        <p:nvPicPr>
          <p:cNvPr id="8" name="Picture 2" descr="https://i.pinimg.com/736x/e8/f4/1f/e8f41f336db5ba9342840589f0de349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356992"/>
            <a:ext cx="2808312" cy="3238566"/>
          </a:xfrm>
          <a:prstGeom prst="rect">
            <a:avLst/>
          </a:prstGeom>
          <a:noFill/>
        </p:spPr>
      </p:pic>
      <p:pic>
        <p:nvPicPr>
          <p:cNvPr id="9" name="Picture 2" descr="https://i.pinimg.com/736x/e8/f4/1f/e8f41f336db5ba9342840589f0de349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140968"/>
            <a:ext cx="2232248" cy="3480387"/>
          </a:xfrm>
          <a:prstGeom prst="rect">
            <a:avLst/>
          </a:prstGeom>
          <a:noFill/>
        </p:spPr>
      </p:pic>
      <p:pic>
        <p:nvPicPr>
          <p:cNvPr id="10" name="Picture 2" descr="https://i.pinimg.com/736x/e8/f4/1f/e8f41f336db5ba9342840589f0de349e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AFAF0"/>
              </a:clrFrom>
              <a:clrTo>
                <a:srgbClr val="FAFA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145588"/>
            <a:ext cx="2592288" cy="3712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«Подбери признаки» (не менее трех)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Взрослый кликнет мышь, появится дерево предлагает ребенку  подобрать к нему признаки.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Береза (Какая?) – зеленая, высокая, кудрявая, шумная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www.ukazka.ru/img/g/uk37019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501008"/>
            <a:ext cx="2520280" cy="3356992"/>
          </a:xfrm>
          <a:prstGeom prst="rect">
            <a:avLst/>
          </a:prstGeom>
          <a:noFill/>
        </p:spPr>
      </p:pic>
      <p:pic>
        <p:nvPicPr>
          <p:cNvPr id="4" name="Picture 2" descr="https://www.ukazka.ru/img/g/uk37019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52736"/>
            <a:ext cx="2699792" cy="4104456"/>
          </a:xfrm>
          <a:prstGeom prst="rect">
            <a:avLst/>
          </a:prstGeom>
          <a:noFill/>
        </p:spPr>
      </p:pic>
      <p:pic>
        <p:nvPicPr>
          <p:cNvPr id="5" name="Picture 2" descr="https://www.ukazka.ru/img/g/uk37019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052736"/>
            <a:ext cx="2664296" cy="3600400"/>
          </a:xfrm>
          <a:prstGeom prst="rect">
            <a:avLst/>
          </a:prstGeom>
          <a:noFill/>
        </p:spPr>
      </p:pic>
      <p:pic>
        <p:nvPicPr>
          <p:cNvPr id="7" name="Picture 2" descr="https://www.ukazka.ru/img/g/uk37019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573016"/>
            <a:ext cx="2808312" cy="3284984"/>
          </a:xfrm>
          <a:prstGeom prst="rect">
            <a:avLst/>
          </a:prstGeom>
          <a:noFill/>
        </p:spPr>
      </p:pic>
      <p:pic>
        <p:nvPicPr>
          <p:cNvPr id="8" name="Picture 2" descr="https://www.ukazka.ru/img/g/uk37019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908720"/>
            <a:ext cx="3131840" cy="3240360"/>
          </a:xfrm>
          <a:prstGeom prst="rect">
            <a:avLst/>
          </a:prstGeom>
          <a:noFill/>
        </p:spPr>
      </p:pic>
      <p:pic>
        <p:nvPicPr>
          <p:cNvPr id="10" name="Picture 2" descr="https://www.ukazka.ru/img/g/uk370192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789040"/>
            <a:ext cx="2448272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Отгадайте загадки: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76672"/>
            <a:ext cx="360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кого одна нога,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и та без сапога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(ГРИБ)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548680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рыжих шляпках на опушке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Выросли сестрички.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Хоть они и не зверюшки,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зовут … (ЛИСИЧКИ)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220486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Посмотрите, он каков,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гриб среди грибов!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его узнали в миг,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– крепкий …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(БОРОВИК)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789040"/>
            <a:ext cx="262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Дерзко выстроились в ряд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лесной полянке,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Накопили вредный яд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Бледные … (ПОГАНКИ)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konspekta.net/poisk-ruru/baza19/16389124315233.files/image02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32656"/>
            <a:ext cx="3491880" cy="3088386"/>
          </a:xfrm>
          <a:prstGeom prst="rect">
            <a:avLst/>
          </a:prstGeom>
          <a:noFill/>
        </p:spPr>
      </p:pic>
      <p:pic>
        <p:nvPicPr>
          <p:cNvPr id="12292" name="Picture 4" descr="https://polyanka-hot.ru/wp-content/uploads/instrukciya-dlya-detej-3-klassa-foto-2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501008"/>
            <a:ext cx="3419872" cy="3356992"/>
          </a:xfrm>
          <a:prstGeom prst="rect">
            <a:avLst/>
          </a:prstGeom>
          <a:noFill/>
        </p:spPr>
      </p:pic>
      <p:pic>
        <p:nvPicPr>
          <p:cNvPr id="12294" name="Picture 6" descr="https://pickimage.ru/wp-content/uploads/images/detskie/toadstool/poganka1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751006"/>
            <a:ext cx="2592288" cy="3106994"/>
          </a:xfrm>
          <a:prstGeom prst="rect">
            <a:avLst/>
          </a:prstGeom>
          <a:noFill/>
        </p:spPr>
      </p:pic>
      <p:pic>
        <p:nvPicPr>
          <p:cNvPr id="12296" name="Picture 8" descr="https://s-be.ru/upload/iblock/337/337501e22cf0a3b11e896abafe34bfab.jp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268760"/>
            <a:ext cx="1800200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866</Words>
  <Application>Microsoft Office PowerPoint</Application>
  <PresentationFormat>Экран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Логопед</dc:creator>
  <cp:lastModifiedBy>01</cp:lastModifiedBy>
  <cp:revision>126</cp:revision>
  <dcterms:created xsi:type="dcterms:W3CDTF">2020-11-27T06:40:07Z</dcterms:created>
  <dcterms:modified xsi:type="dcterms:W3CDTF">2025-02-10T11:54:28Z</dcterms:modified>
</cp:coreProperties>
</file>