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youloveit.ru/uploads/posts/2013-05/1367947233_youloveit_ru_shenki_haski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762500" cy="625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rt-holst.com.ua/img/gallery/13/thumbs/thumb_l_2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5076825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714488"/>
            <a:ext cx="85757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«Выбери</a:t>
            </a:r>
          </a:p>
          <a:p>
            <a:endParaRPr lang="ru-RU" sz="6600" dirty="0" smtClean="0"/>
          </a:p>
          <a:p>
            <a:r>
              <a:rPr lang="ru-RU" sz="6600" dirty="0" smtClean="0"/>
              <a:t>               нужное»   </a:t>
            </a:r>
            <a:endParaRPr lang="ru-RU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z-city.com.ua/images/pictures/authors/9048/8964/12-(page-picture-large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9526"/>
            <a:ext cx="8763000" cy="6867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market.ur.ru/products_pictur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1.ekskursiivabhazii.ru/1/4102/41013397/afacdb/kotl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4/12/01/108838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214338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3korovy.in.ua/pic/prod/8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916" y="-1714536"/>
            <a:ext cx="11906250" cy="1190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media.vorotila.ru/ru/items/t1@883c5a69-cee1-47fb-b368-97000922a1fe/hleb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aybuy.ru/wp-content/uploads/2012/12/eating-apples-extended-lifespan-test-animals-10-per-cent_1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286625" cy="545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</Words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22</cp:revision>
  <dcterms:created xsi:type="dcterms:W3CDTF">2016-03-31T12:59:47Z</dcterms:created>
  <dcterms:modified xsi:type="dcterms:W3CDTF">2016-04-18T18:32:02Z</dcterms:modified>
</cp:coreProperties>
</file>