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82" r:id="rId29"/>
    <p:sldId id="284" r:id="rId30"/>
    <p:sldId id="285" r:id="rId31"/>
    <p:sldId id="286" r:id="rId32"/>
    <p:sldId id="295" r:id="rId33"/>
    <p:sldId id="296" r:id="rId34"/>
    <p:sldId id="297" r:id="rId35"/>
    <p:sldId id="298" r:id="rId36"/>
    <p:sldId id="287" r:id="rId37"/>
    <p:sldId id="288" r:id="rId38"/>
    <p:sldId id="289" r:id="rId39"/>
    <p:sldId id="299" r:id="rId40"/>
    <p:sldId id="300" r:id="rId41"/>
    <p:sldId id="301" r:id="rId42"/>
    <p:sldId id="302" r:id="rId43"/>
    <p:sldId id="303" r:id="rId44"/>
    <p:sldId id="293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9" autoAdjust="0"/>
  </p:normalViewPr>
  <p:slideViewPr>
    <p:cSldViewPr>
      <p:cViewPr varScale="1">
        <p:scale>
          <a:sx n="74" d="100"/>
          <a:sy n="74" d="100"/>
        </p:scale>
        <p:origin x="-3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CF212-09B3-4C64-8B32-E0899AA54665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B79B3-9920-49C8-9311-F3BB4CCD1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3ABC-9864-4B4F-898E-BD6CEB684B07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50CE5-F7B9-4606-ABE4-AD26B8CEC6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9E4A2-E89D-4271-9B57-294836D2B2E1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C5379-4620-4B86-AA5F-CBBF989A8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819AA-3299-4F47-B526-173706D90F4C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8B092-C7AF-4FAC-90D7-9C1E95FA1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52270-29D3-4576-93F5-4C8B3B6A0946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0BB0A-0A6C-4CFC-9799-230B1E99A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1F593-8447-48C0-A3AE-EB522BB146CA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5FD2F-14E1-4DBF-BBFB-EBC34FC1CB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EDB6F-0C23-4AE3-B7FE-BAD842BB692F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5C6E1-0182-40A3-A3AE-763E6D088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8ECD3-C05A-4779-9348-2F96EE5E8448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A0370-B819-4B6F-BD75-342F71C3F2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6654F-CB59-4837-B298-C8D1726AC542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AF653-EC87-4B52-BBBC-1D4FD38C0D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BC50A-3023-4734-859B-ED3AA7571603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1BA5A-BC39-41B5-9D41-19E0BF1D1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6006F-D1A0-47D8-9E43-E320DAA33306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5755F-4D41-4242-955F-DC792D10E9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FCBC4F-7CB0-460E-B6C5-EF55D0BBDAF1}" type="datetimeFigureOut">
              <a:rPr lang="ru-RU"/>
              <a:pPr>
                <a:defRPr/>
              </a:pPr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5673C9-0DD3-4A79-9CE2-9B127A582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wipe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37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39.png"/><Relationship Id="rId11" Type="http://schemas.openxmlformats.org/officeDocument/2006/relationships/image" Target="../media/image14.png"/><Relationship Id="rId5" Type="http://schemas.openxmlformats.org/officeDocument/2006/relationships/image" Target="../media/image38.png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1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44.png"/><Relationship Id="rId4" Type="http://schemas.openxmlformats.org/officeDocument/2006/relationships/slide" Target="slide3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47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8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jpeg"/><Relationship Id="rId7" Type="http://schemas.openxmlformats.org/officeDocument/2006/relationships/slide" Target="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gif"/><Relationship Id="rId4" Type="http://schemas.openxmlformats.org/officeDocument/2006/relationships/image" Target="../media/image2.png"/><Relationship Id="rId9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51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slide" Target="slide3.xml"/><Relationship Id="rId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5.png"/><Relationship Id="rId3" Type="http://schemas.openxmlformats.org/officeDocument/2006/relationships/image" Target="../media/image1.jpeg"/><Relationship Id="rId7" Type="http://schemas.openxmlformats.org/officeDocument/2006/relationships/image" Target="../media/image54.gif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12.png"/><Relationship Id="rId11" Type="http://schemas.openxmlformats.org/officeDocument/2006/relationships/slide" Target="slide25.xml"/><Relationship Id="rId5" Type="http://schemas.openxmlformats.org/officeDocument/2006/relationships/image" Target="../media/image11.png"/><Relationship Id="rId10" Type="http://schemas.openxmlformats.org/officeDocument/2006/relationships/slide" Target="slide27.xml"/><Relationship Id="rId4" Type="http://schemas.openxmlformats.org/officeDocument/2006/relationships/image" Target="../media/image2.png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jpeg"/><Relationship Id="rId7" Type="http://schemas.openxmlformats.org/officeDocument/2006/relationships/image" Target="../media/image58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27.png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jpeg"/><Relationship Id="rId7" Type="http://schemas.openxmlformats.org/officeDocument/2006/relationships/slide" Target="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57.gif"/><Relationship Id="rId5" Type="http://schemas.openxmlformats.org/officeDocument/2006/relationships/image" Target="../media/image60.png"/><Relationship Id="rId10" Type="http://schemas.openxmlformats.org/officeDocument/2006/relationships/image" Target="../media/image14.png"/><Relationship Id="rId4" Type="http://schemas.openxmlformats.org/officeDocument/2006/relationships/image" Target="../media/image59.png"/><Relationship Id="rId9" Type="http://schemas.openxmlformats.org/officeDocument/2006/relationships/image" Target="../media/image6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jpeg"/><Relationship Id="rId7" Type="http://schemas.openxmlformats.org/officeDocument/2006/relationships/image" Target="../media/image6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27.png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jpeg"/><Relationship Id="rId7" Type="http://schemas.openxmlformats.org/officeDocument/2006/relationships/slide" Target="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image" Target="../media/image50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15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audio" Target="../media/audio27.wav"/><Relationship Id="rId6" Type="http://schemas.openxmlformats.org/officeDocument/2006/relationships/image" Target="../media/image8.png"/><Relationship Id="rId11" Type="http://schemas.openxmlformats.org/officeDocument/2006/relationships/image" Target="../media/image69.png"/><Relationship Id="rId5" Type="http://schemas.openxmlformats.org/officeDocument/2006/relationships/image" Target="../media/image9.png"/><Relationship Id="rId15" Type="http://schemas.openxmlformats.org/officeDocument/2006/relationships/image" Target="../media/image13.gif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audio" Target="../media/audio28.wav"/><Relationship Id="rId1" Type="http://schemas.openxmlformats.org/officeDocument/2006/relationships/tags" Target="../tags/tag1.xml"/><Relationship Id="rId6" Type="http://schemas.openxmlformats.org/officeDocument/2006/relationships/image" Target="../media/image74.png"/><Relationship Id="rId11" Type="http://schemas.openxmlformats.org/officeDocument/2006/relationships/image" Target="../media/image14.png"/><Relationship Id="rId5" Type="http://schemas.openxmlformats.org/officeDocument/2006/relationships/image" Target="../media/image73.png"/><Relationship Id="rId10" Type="http://schemas.openxmlformats.org/officeDocument/2006/relationships/image" Target="../media/image76.gif"/><Relationship Id="rId4" Type="http://schemas.openxmlformats.org/officeDocument/2006/relationships/image" Target="../media/image15.jpe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2.gif"/><Relationship Id="rId2" Type="http://schemas.openxmlformats.org/officeDocument/2006/relationships/audio" Target="../media/audio29.wav"/><Relationship Id="rId1" Type="http://schemas.openxmlformats.org/officeDocument/2006/relationships/tags" Target="../tags/tag2.xml"/><Relationship Id="rId6" Type="http://schemas.openxmlformats.org/officeDocument/2006/relationships/image" Target="../media/image75.png"/><Relationship Id="rId11" Type="http://schemas.openxmlformats.org/officeDocument/2006/relationships/image" Target="../media/image80.gif"/><Relationship Id="rId5" Type="http://schemas.openxmlformats.org/officeDocument/2006/relationships/image" Target="../media/image77.png"/><Relationship Id="rId10" Type="http://schemas.openxmlformats.org/officeDocument/2006/relationships/image" Target="../media/image27.png"/><Relationship Id="rId4" Type="http://schemas.openxmlformats.org/officeDocument/2006/relationships/image" Target="../media/image15.jpe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2.xml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slide" Target="slide2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8.png"/><Relationship Id="rId11" Type="http://schemas.openxmlformats.org/officeDocument/2006/relationships/slide" Target="slide17.xml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10" Type="http://schemas.openxmlformats.org/officeDocument/2006/relationships/slide" Target="slide15.xml"/><Relationship Id="rId4" Type="http://schemas.openxmlformats.org/officeDocument/2006/relationships/image" Target="../media/image16.png"/><Relationship Id="rId9" Type="http://schemas.openxmlformats.org/officeDocument/2006/relationships/slide" Target="slide11.xml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slide" Target="slide22.xml"/><Relationship Id="rId5" Type="http://schemas.openxmlformats.org/officeDocument/2006/relationships/image" Target="../media/image75.png"/><Relationship Id="rId10" Type="http://schemas.openxmlformats.org/officeDocument/2006/relationships/image" Target="../media/image14.png"/><Relationship Id="rId4" Type="http://schemas.openxmlformats.org/officeDocument/2006/relationships/image" Target="../media/image81.png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5.jpe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85.png"/><Relationship Id="rId11" Type="http://schemas.openxmlformats.org/officeDocument/2006/relationships/image" Target="../media/image30.png"/><Relationship Id="rId5" Type="http://schemas.openxmlformats.org/officeDocument/2006/relationships/audio" Target="../media/audio32.wav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5.jpe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85.png"/><Relationship Id="rId11" Type="http://schemas.openxmlformats.org/officeDocument/2006/relationships/image" Target="../media/image3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32.wav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5.jpe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6" Type="http://schemas.openxmlformats.org/officeDocument/2006/relationships/image" Target="../media/image85.png"/><Relationship Id="rId11" Type="http://schemas.openxmlformats.org/officeDocument/2006/relationships/image" Target="../media/image3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32.wav"/><Relationship Id="rId9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5.jpe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85.png"/><Relationship Id="rId11" Type="http://schemas.openxmlformats.org/officeDocument/2006/relationships/image" Target="../media/image3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32.wav"/><Relationship Id="rId9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86.png"/><Relationship Id="rId12" Type="http://schemas.openxmlformats.org/officeDocument/2006/relationships/image" Target="../media/image6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6" Type="http://schemas.openxmlformats.org/officeDocument/2006/relationships/image" Target="../media/image85.png"/><Relationship Id="rId11" Type="http://schemas.openxmlformats.org/officeDocument/2006/relationships/image" Target="../media/image27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32.wav"/><Relationship Id="rId9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18" Type="http://schemas.openxmlformats.org/officeDocument/2006/relationships/image" Target="../media/image30.png"/><Relationship Id="rId3" Type="http://schemas.openxmlformats.org/officeDocument/2006/relationships/audio" Target="../media/audio38.wav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17" Type="http://schemas.openxmlformats.org/officeDocument/2006/relationships/image" Target="../media/image72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9.png"/><Relationship Id="rId1" Type="http://schemas.openxmlformats.org/officeDocument/2006/relationships/audio" Target="../media/audio37.wav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15.jpeg"/><Relationship Id="rId1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audio" Target="../media/audio39.wav"/><Relationship Id="rId9" Type="http://schemas.openxmlformats.org/officeDocument/2006/relationships/image" Target="../media/image93.png"/><Relationship Id="rId1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image" Target="../media/image30.png"/><Relationship Id="rId3" Type="http://schemas.openxmlformats.org/officeDocument/2006/relationships/audio" Target="../media/audio38.wav"/><Relationship Id="rId7" Type="http://schemas.openxmlformats.org/officeDocument/2006/relationships/image" Target="../media/image89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6" Type="http://schemas.openxmlformats.org/officeDocument/2006/relationships/image" Target="../media/image77.png"/><Relationship Id="rId11" Type="http://schemas.openxmlformats.org/officeDocument/2006/relationships/image" Target="../media/image40.png"/><Relationship Id="rId5" Type="http://schemas.openxmlformats.org/officeDocument/2006/relationships/image" Target="../media/image15.jpeg"/><Relationship Id="rId10" Type="http://schemas.openxmlformats.org/officeDocument/2006/relationships/image" Target="../media/image79.png"/><Relationship Id="rId4" Type="http://schemas.openxmlformats.org/officeDocument/2006/relationships/audio" Target="../media/audio41.wav"/><Relationship Id="rId9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5.jpeg"/><Relationship Id="rId7" Type="http://schemas.openxmlformats.org/officeDocument/2006/relationships/image" Target="../media/image94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6" Type="http://schemas.openxmlformats.org/officeDocument/2006/relationships/audio" Target="../media/audio38.wav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5.jpeg"/><Relationship Id="rId7" Type="http://schemas.openxmlformats.org/officeDocument/2006/relationships/image" Target="../media/image94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6" Type="http://schemas.openxmlformats.org/officeDocument/2006/relationships/audio" Target="../media/audio38.wav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01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6" Type="http://schemas.openxmlformats.org/officeDocument/2006/relationships/image" Target="../media/image94.pn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audio" Target="../media/audio38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6.png"/><Relationship Id="rId3" Type="http://schemas.openxmlformats.org/officeDocument/2006/relationships/image" Target="../media/image15.jpeg"/><Relationship Id="rId7" Type="http://schemas.openxmlformats.org/officeDocument/2006/relationships/image" Target="../media/image101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5.wav"/><Relationship Id="rId6" Type="http://schemas.openxmlformats.org/officeDocument/2006/relationships/image" Target="../media/image94.pn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audio" Target="../media/audio38.wav"/><Relationship Id="rId1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6.png"/><Relationship Id="rId3" Type="http://schemas.openxmlformats.org/officeDocument/2006/relationships/image" Target="../media/image15.jpeg"/><Relationship Id="rId7" Type="http://schemas.openxmlformats.org/officeDocument/2006/relationships/image" Target="../media/image101.png"/><Relationship Id="rId12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6.wav"/><Relationship Id="rId6" Type="http://schemas.openxmlformats.org/officeDocument/2006/relationships/image" Target="../media/image94.pn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5" Type="http://schemas.openxmlformats.org/officeDocument/2006/relationships/image" Target="../media/image30.png"/><Relationship Id="rId10" Type="http://schemas.openxmlformats.org/officeDocument/2006/relationships/audio" Target="../media/audio38.wav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5.jpeg"/><Relationship Id="rId7" Type="http://schemas.openxmlformats.org/officeDocument/2006/relationships/image" Target="../media/image10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6" Type="http://schemas.openxmlformats.org/officeDocument/2006/relationships/image" Target="../media/image101.png"/><Relationship Id="rId11" Type="http://schemas.openxmlformats.org/officeDocument/2006/relationships/image" Target="../media/image13.gif"/><Relationship Id="rId5" Type="http://schemas.openxmlformats.org/officeDocument/2006/relationships/image" Target="../media/image94.png"/><Relationship Id="rId10" Type="http://schemas.openxmlformats.org/officeDocument/2006/relationships/slide" Target="slide2.xml"/><Relationship Id="rId4" Type="http://schemas.openxmlformats.org/officeDocument/2006/relationships/image" Target="../media/image99.png"/><Relationship Id="rId9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myfl.ru/blog/kalankhoe-tsvetushchii-v-stikhakh" TargetMode="External"/><Relationship Id="rId13" Type="http://schemas.openxmlformats.org/officeDocument/2006/relationships/hyperlink" Target="http://animashky.ru/index/0-21" TargetMode="External"/><Relationship Id="rId3" Type="http://schemas.openxmlformats.org/officeDocument/2006/relationships/hyperlink" Target="http://www.od-flowers.com/" TargetMode="External"/><Relationship Id="rId7" Type="http://schemas.openxmlformats.org/officeDocument/2006/relationships/hyperlink" Target="http://clubs.ya.ru/4611686018427403155/replies.xml?item_no=25533" TargetMode="External"/><Relationship Id="rId12" Type="http://schemas.openxmlformats.org/officeDocument/2006/relationships/hyperlink" Target="http://www.lenagold.ru/fon/clipart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sportal.ru/blog/uvlecheniya/znakomstvo-detei-s-komnatnymi-rasteniyami" TargetMode="External"/><Relationship Id="rId11" Type="http://schemas.openxmlformats.org/officeDocument/2006/relationships/hyperlink" Target="https://st.free-lance.ru/users/blue_daisy/upload/f_4c3c33170b86c.jpg" TargetMode="External"/><Relationship Id="rId5" Type="http://schemas.openxmlformats.org/officeDocument/2006/relationships/hyperlink" Target="http://www.7ya.ru/article/rebenok-i-komnatnye-rasteniya/" TargetMode="External"/><Relationship Id="rId15" Type="http://schemas.openxmlformats.org/officeDocument/2006/relationships/hyperlink" Target="http://s8.rimg.info/85f4aed80dcc98abea78636bc85ea0a9.gif" TargetMode="External"/><Relationship Id="rId10" Type="http://schemas.openxmlformats.org/officeDocument/2006/relationships/hyperlink" Target="http://edu-teacherzv.ucoz.ru/" TargetMode="External"/><Relationship Id="rId4" Type="http://schemas.openxmlformats.org/officeDocument/2006/relationships/hyperlink" Target="http://malushata.ru/detskie-stihi-o-komnatnyie-rasteniya" TargetMode="External"/><Relationship Id="rId9" Type="http://schemas.openxmlformats.org/officeDocument/2006/relationships/hyperlink" Target="http://photo.all-graphic.net/photo_graphic/web/25_01/web-47.jpg" TargetMode="External"/><Relationship Id="rId14" Type="http://schemas.openxmlformats.org/officeDocument/2006/relationships/hyperlink" Target="http://animo2.ucoz.ru/_ph/29/1/666421953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63-1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4" descr="TE6107i0fz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813" y="4051300"/>
            <a:ext cx="2151062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C:\Лена\8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3" y="1071563"/>
            <a:ext cx="39401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8" descr="0_47ee2_c592ed3c_X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38" y="3286125"/>
            <a:ext cx="155575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9" descr="0_5873f_d8acd074_M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29250" y="0"/>
            <a:ext cx="2357438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11" descr="0_58733_57739c6c_L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063" y="4572000"/>
            <a:ext cx="157162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12" descr="0_91974_89d242aa_S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29313" y="1928813"/>
            <a:ext cx="13604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Рисунок 10" descr="0_7376a_2685627d_XL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15125" y="2786063"/>
            <a:ext cx="1285875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Шестиугольник 14"/>
          <p:cNvSpPr/>
          <p:nvPr/>
        </p:nvSpPr>
        <p:spPr>
          <a:xfrm>
            <a:off x="714348" y="642918"/>
            <a:ext cx="4714908" cy="3214710"/>
          </a:xfrm>
          <a:prstGeom prst="hexagon">
            <a:avLst/>
          </a:prstGeom>
          <a:gradFill>
            <a:gsLst>
              <a:gs pos="0">
                <a:srgbClr val="DDEBCF">
                  <a:alpha val="2000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88900" cmpd="tri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42976" y="1285860"/>
            <a:ext cx="3972048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О комнатных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растениях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4" name="~PP2557.WAV">
            <a:hlinkClick r:id="" action="ppaction://media"/>
          </p:cNvPr>
          <p:cNvPicPr>
            <a:picLocks noRot="1" noChangeAspect="1"/>
          </p:cNvPicPr>
          <p:nvPr>
            <a:wavAudioFile r:embed="rId1" name="~PP2557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56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Лена\0_6fdc0_155f8a6d_L.png"/>
          <p:cNvPicPr>
            <a:picLocks noChangeAspect="1" noChangeArrowheads="1"/>
          </p:cNvPicPr>
          <p:nvPr/>
        </p:nvPicPr>
        <p:blipFill>
          <a:blip r:embed="rId4"/>
          <a:srcRect l="10500" t="16499" r="5499" b="12999"/>
          <a:stretch>
            <a:fillRect/>
          </a:stretch>
        </p:blipFill>
        <p:spPr bwMode="auto">
          <a:xfrm>
            <a:off x="357188" y="1428750"/>
            <a:ext cx="5021262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 descr="C:\Лена\0_a0eb5_1cab041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43504" y="571480"/>
            <a:ext cx="320094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Фиалка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5143500" y="1571625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400300" algn="ctr"/>
            <a:endParaRPr lang="ru-RU">
              <a:latin typeface="Times New Roman" pitchFamily="18" charset="0"/>
            </a:endParaRP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5000625" y="1857375"/>
            <a:ext cx="3554413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Хоть мы ростом низковаты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Очень любят нас ребята.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Мы целый год цветём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И украшаем дом.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Всех оттенков наши глазки,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Не жалеем для них краски.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Цветочки, как мягкий шёлк,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Листочки – зелёный бархат.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Кусочек нежности - в долг: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Красиво, приятно и ярко.</a:t>
            </a:r>
          </a:p>
          <a:p>
            <a:pPr algn="ctr"/>
            <a:endParaRPr lang="ru-RU" sz="2000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2535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14813" y="5143500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5" descr="C:\Лена\1286725127_max_wat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9313" y="5143500"/>
            <a:ext cx="113188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6000750" y="5429250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3815.WAV">
            <a:hlinkClick r:id="" action="ppaction://media"/>
          </p:cNvPr>
          <p:cNvPicPr>
            <a:picLocks noRot="1" noChangeAspect="1"/>
          </p:cNvPicPr>
          <p:nvPr>
            <a:wavAudioFile r:embed="rId1" name="~PP3815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C:\Лена\0_a0eb5_1cab041d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2" descr="1466af16dbdd31282616fb8f7a0eeeee_60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75" y="3071813"/>
            <a:ext cx="2374900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3" descr="beg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25" y="500063"/>
            <a:ext cx="2786063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4" descr="p6136413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5" y="2500313"/>
            <a:ext cx="2571750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00628" y="714356"/>
            <a:ext cx="333911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Бегония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3559" name="Прямоугольник 6"/>
          <p:cNvSpPr>
            <a:spLocks noChangeArrowheads="1"/>
          </p:cNvSpPr>
          <p:nvPr/>
        </p:nvSpPr>
        <p:spPr bwMode="auto">
          <a:xfrm>
            <a:off x="5000625" y="1928813"/>
            <a:ext cx="35718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Лист растет косой,</a:t>
            </a:r>
          </a:p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Не умыт росой;</a:t>
            </a:r>
          </a:p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У него на спине</a:t>
            </a:r>
          </a:p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Белые пестринки,</a:t>
            </a:r>
          </a:p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А цветы – горстями,</a:t>
            </a:r>
          </a:p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Красными кистями</a:t>
            </a:r>
            <a:r>
              <a:rPr lang="ru-RU" b="1">
                <a:solidFill>
                  <a:schemeClr val="bg1"/>
                </a:solidFill>
                <a:latin typeface="Times New Roman" pitchFamily="18" charset="0"/>
              </a:rPr>
              <a:t>. </a:t>
            </a:r>
            <a:endParaRPr lang="ru-RU">
              <a:latin typeface="Times New Roman" pitchFamily="18" charset="0"/>
            </a:endParaRPr>
          </a:p>
        </p:txBody>
      </p:sp>
      <p:pic>
        <p:nvPicPr>
          <p:cNvPr id="23560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29250" y="4572000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5" descr="C:\Лена\1286725127_max_water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72313" y="4572000"/>
            <a:ext cx="113188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7143750" y="4857750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2062.WAV">
            <a:hlinkClick r:id="" action="ppaction://media"/>
          </p:cNvPr>
          <p:cNvPicPr>
            <a:picLocks noRot="1" noChangeAspect="1"/>
          </p:cNvPicPr>
          <p:nvPr>
            <a:wavAudioFile r:embed="rId1" name="~PP2062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5715000" y="4857750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Лена\4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0"/>
            <a:ext cx="52863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 descr="C:\Лена\0_a0eb5_1cab041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29058" y="642918"/>
            <a:ext cx="46335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Традесканция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4581" name="Прямоугольник 4"/>
          <p:cNvSpPr>
            <a:spLocks noChangeArrowheads="1"/>
          </p:cNvSpPr>
          <p:nvPr/>
        </p:nvSpPr>
        <p:spPr bwMode="auto">
          <a:xfrm>
            <a:off x="4857750" y="2214563"/>
            <a:ext cx="35718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Чтобы солнце сквозь стекло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 В окошки сильно не пекло,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 Повешу на распорочку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 Узорчатую шторочку: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 Не тканую – плетёную – 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 Живую и зелёную. </a:t>
            </a:r>
          </a:p>
        </p:txBody>
      </p:sp>
      <p:pic>
        <p:nvPicPr>
          <p:cNvPr id="24582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0" y="4500563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5" descr="C:\Лена\1286725127_max_wa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13" y="4500563"/>
            <a:ext cx="11318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91.WAV">
            <a:hlinkClick r:id="" action="ppaction://media"/>
          </p:cNvPr>
          <p:cNvPicPr>
            <a:picLocks noRot="1" noChangeAspect="1"/>
          </p:cNvPicPr>
          <p:nvPr>
            <a:wavAudioFile r:embed="rId1" name="~PP91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Лена\gorsh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813" y="3500438"/>
            <a:ext cx="24288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C:\Лена\fuchsia[11-25]-500x5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714375"/>
            <a:ext cx="5394325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C:\Лена\0_a0eb5_1cab041d_X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29256" y="642918"/>
            <a:ext cx="285693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Фуксия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5606" name="Прямоугольник 5"/>
          <p:cNvSpPr>
            <a:spLocks noChangeArrowheads="1"/>
          </p:cNvSpPr>
          <p:nvPr/>
        </p:nvSpPr>
        <p:spPr bwMode="auto">
          <a:xfrm>
            <a:off x="4929188" y="2286000"/>
            <a:ext cx="36433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Вышла балерина: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Блузка, как рябина.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Юбочка лиловая, 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Лента васильковая.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Ножки, как точеные,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Туфли золоченые. </a:t>
            </a:r>
          </a:p>
        </p:txBody>
      </p:sp>
      <p:pic>
        <p:nvPicPr>
          <p:cNvPr id="2560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4786313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5" descr="C:\Лена\1286725127_max_wa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75" y="4786313"/>
            <a:ext cx="1131888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1622.WAV">
            <a:hlinkClick r:id="" action="ppaction://media"/>
          </p:cNvPr>
          <p:cNvPicPr>
            <a:picLocks noRot="1" noChangeAspect="1"/>
          </p:cNvPicPr>
          <p:nvPr>
            <a:wavAudioFile r:embed="rId1" name="~PP1622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C:\Лена\7ff720d387b8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6" descr="C:\Лена\0_a0eb5_1cab041d_X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C:\Лена\img_1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714375"/>
            <a:ext cx="5072063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29190" y="571480"/>
            <a:ext cx="3690049" cy="153888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Зигокактус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(Декабрист)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4786313" y="2214563"/>
            <a:ext cx="38576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Зима. Декабрь.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Диковенным узором</a:t>
            </a: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Мороз цветы наносит на стекло,</a:t>
            </a:r>
            <a:endParaRPr lang="ru-RU" sz="16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Цветам живым под ледяным надзором</a:t>
            </a:r>
            <a:endParaRPr lang="ru-RU" sz="16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Внушая, что их время истекло.</a:t>
            </a:r>
            <a:endParaRPr lang="ru-RU" sz="16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Давно природа спит под снегом чистым</a:t>
            </a:r>
            <a:endParaRPr lang="ru-RU" sz="16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И тем отрадней видеть на окне</a:t>
            </a:r>
            <a:endParaRPr lang="ru-RU" sz="16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Фонтан цветов, прослывший "декабристом",</a:t>
            </a:r>
            <a:endParaRPr lang="ru-RU" sz="16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Как будто вызов бросивший зиме. </a:t>
            </a:r>
            <a:endParaRPr lang="ru-RU" sz="1600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6631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7688" y="5000625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5" descr="C:\Лена\1286725127_max_wat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3625" y="5000625"/>
            <a:ext cx="11318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643438" y="5286375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1629.WAV">
            <a:hlinkClick r:id="" action="ppaction://media"/>
          </p:cNvPr>
          <p:cNvPicPr>
            <a:picLocks noRot="1" noChangeAspect="1"/>
          </p:cNvPicPr>
          <p:nvPr>
            <a:wavAudioFile r:embed="rId1" name="~PP1629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Лена\0_58765_96375895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614363"/>
            <a:ext cx="3571875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C:\Лена\0_a0eb5_1cab041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14942" y="642918"/>
            <a:ext cx="287424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Кактус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7653" name="Прямоугольник 4"/>
          <p:cNvSpPr>
            <a:spLocks noChangeArrowheads="1"/>
          </p:cNvSpPr>
          <p:nvPr/>
        </p:nvSpPr>
        <p:spPr bwMode="auto">
          <a:xfrm>
            <a:off x="4929188" y="1928813"/>
            <a:ext cx="3429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До чего забавный ёжик –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Он без ручек и без ножек,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Жил в пустыне он всегда,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Где отсутствует вода.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А теперь живёт в горшочке.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Это Кактус – мой цветочек.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Как он медленно растёт,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Не цветёт который год.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Я его водой полью,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Шоколадкой накормлю.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Он откликнется на ласку,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 Расцветёт цветком из сказки!</a:t>
            </a:r>
          </a:p>
        </p:txBody>
      </p:sp>
      <p:pic>
        <p:nvPicPr>
          <p:cNvPr id="27654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50" y="5286375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5" descr="C:\Лена\1286725127_max_wa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25" y="5286375"/>
            <a:ext cx="11318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215063" y="5572125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8" name="Picture 3" descr="C:\Лена\зiзekli-kaktьs-nb1658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007712">
            <a:off x="561975" y="2746375"/>
            <a:ext cx="1509713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572000" y="5572125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1289.WAV">
            <a:hlinkClick r:id="" action="ppaction://media"/>
          </p:cNvPr>
          <p:cNvPicPr>
            <a:picLocks noRot="1" noChangeAspect="1"/>
          </p:cNvPicPr>
          <p:nvPr>
            <a:wavAudioFile r:embed="rId1" name="~PP1289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Лена\Heder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500063"/>
            <a:ext cx="3857625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C:\Лена\0_a0eb5_1cab041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57818" y="642918"/>
            <a:ext cx="267893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Плющ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4929188" y="2214563"/>
            <a:ext cx="33575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Вверх по стенке крутой,</a:t>
            </a:r>
            <a:endParaRPr lang="ru-RU" sz="24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бетонке литой</a:t>
            </a:r>
            <a:endParaRPr lang="ru-RU" sz="24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Многоножка ползет,</a:t>
            </a:r>
            <a:endParaRPr lang="ru-RU" sz="24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собой листья везет. </a:t>
            </a:r>
            <a:endParaRPr lang="ru-RU" sz="2400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8678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3500" y="4500563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5" descr="C:\Лена\1286725127_max_wat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4500563"/>
            <a:ext cx="1131888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323.WAV">
            <a:hlinkClick r:id="" action="ppaction://media"/>
          </p:cNvPr>
          <p:cNvPicPr>
            <a:picLocks noRot="1" noChangeAspect="1"/>
          </p:cNvPicPr>
          <p:nvPr>
            <a:wavAudioFile r:embed="rId1" name="~PP323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C:\Лена\аспидистр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714375"/>
            <a:ext cx="5297487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 descr="C:\Лена\0_a0eb5_1cab041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0" y="642918"/>
            <a:ext cx="391087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Аспидистра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9701" name="Прямоугольник 4"/>
          <p:cNvSpPr>
            <a:spLocks noChangeArrowheads="1"/>
          </p:cNvSpPr>
          <p:nvPr/>
        </p:nvSpPr>
        <p:spPr bwMode="auto">
          <a:xfrm>
            <a:off x="5072063" y="1785938"/>
            <a:ext cx="32861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28600"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В банке трава</a:t>
            </a:r>
          </a:p>
          <a:p>
            <a:pPr indent="228600"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В одном права:</a:t>
            </a:r>
          </a:p>
          <a:p>
            <a:pPr indent="228600"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В тени зеленеет,</a:t>
            </a:r>
          </a:p>
          <a:p>
            <a:pPr indent="228600"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На солнце бледнеет. </a:t>
            </a:r>
            <a:endParaRPr lang="ru-RU" sz="280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9702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5" y="4500563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5" descr="C:\Лена\1286725127_max_wa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4500563"/>
            <a:ext cx="1131888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929438" y="4786313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5286375" y="4786313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2218.WAV">
            <a:hlinkClick r:id="" action="ppaction://media"/>
          </p:cNvPr>
          <p:cNvPicPr>
            <a:picLocks noRot="1" noChangeAspect="1"/>
          </p:cNvPicPr>
          <p:nvPr>
            <a:wavAudioFile r:embed="rId1" name="~PP2218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Лена\8251683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642938"/>
            <a:ext cx="4903787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286375" y="1714500"/>
            <a:ext cx="32861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горы на паутинках </a:t>
            </a:r>
            <a:endParaRPr lang="ru-RU" sz="28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Свисают паучки – </a:t>
            </a:r>
            <a:endParaRPr lang="ru-RU" sz="28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Зеленые пучки.</a:t>
            </a:r>
            <a:endParaRPr lang="ru-RU" sz="2800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0724" name="Picture 6" descr="C:\Лена\0_a0eb5_1cab041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57752" y="571480"/>
            <a:ext cx="369011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Камнеломка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30726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3" y="4143375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5" descr="C:\Лена\1286725127_max_wa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50" y="4214813"/>
            <a:ext cx="1131888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7286625" y="4572000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5643563" y="4429125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1389.WAV">
            <a:hlinkClick r:id="" action="ppaction://media"/>
          </p:cNvPr>
          <p:cNvPicPr>
            <a:picLocks noRot="1" noChangeAspect="1"/>
          </p:cNvPicPr>
          <p:nvPr>
            <a:wavAudioFile r:embed="rId1" name="~PP1389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428625"/>
            <a:ext cx="3786188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" descr="C:\Лена\0_a0eb5_1cab041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14942" y="642918"/>
            <a:ext cx="287309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Фикус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31750" name="Прямоугольник 5"/>
          <p:cNvSpPr>
            <a:spLocks noChangeArrowheads="1"/>
          </p:cNvSpPr>
          <p:nvPr/>
        </p:nvSpPr>
        <p:spPr bwMode="auto">
          <a:xfrm>
            <a:off x="4000500" y="2214563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В кадке вырос куст –</a:t>
            </a:r>
          </a:p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И широк, и густ:</a:t>
            </a:r>
          </a:p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Лист как кожаный,</a:t>
            </a:r>
          </a:p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Плотно сложенный,</a:t>
            </a:r>
          </a:p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Ствол бузиновый,</a:t>
            </a:r>
          </a:p>
          <a:p>
            <a:pPr indent="342900"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  Как резиновый.   </a:t>
            </a:r>
          </a:p>
        </p:txBody>
      </p:sp>
      <p:pic>
        <p:nvPicPr>
          <p:cNvPr id="31751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5" y="4643438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5" descr="C:\Лена\1286725127_max_wa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688" y="4643438"/>
            <a:ext cx="11318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715125" y="4929188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2249.WAV">
            <a:hlinkClick r:id="" action="ppaction://media"/>
          </p:cNvPr>
          <p:cNvPicPr>
            <a:picLocks noRot="1" noChangeAspect="1"/>
          </p:cNvPicPr>
          <p:nvPr>
            <a:wavAudioFile r:embed="rId1" name="~PP2249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 descr="63-1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13" descr="0_91ca6_14b69d3d_L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2071688"/>
            <a:ext cx="2927350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16" descr="0_91ca6_14b69d3d_L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2214563"/>
            <a:ext cx="2927350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17" descr="0_91ca6_14b69d3d_L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214313"/>
            <a:ext cx="2928938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18"/>
          <p:cNvSpPr txBox="1">
            <a:spLocks noChangeArrowheads="1"/>
          </p:cNvSpPr>
          <p:nvPr/>
        </p:nvSpPr>
        <p:spPr bwMode="auto">
          <a:xfrm>
            <a:off x="3929063" y="1285875"/>
            <a:ext cx="1855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</a:rPr>
              <a:t>Давайте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познакомимся</a:t>
            </a:r>
          </a:p>
        </p:txBody>
      </p:sp>
      <p:sp>
        <p:nvSpPr>
          <p:cNvPr id="14343" name="TextBox 19"/>
          <p:cNvSpPr txBox="1">
            <a:spLocks noChangeArrowheads="1"/>
          </p:cNvSpPr>
          <p:nvPr/>
        </p:nvSpPr>
        <p:spPr bwMode="auto">
          <a:xfrm>
            <a:off x="1214438" y="3143250"/>
            <a:ext cx="15668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</a:rPr>
              <a:t>Уход за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растениями</a:t>
            </a:r>
          </a:p>
        </p:txBody>
      </p:sp>
      <p:sp>
        <p:nvSpPr>
          <p:cNvPr id="14344" name="TextBox 20"/>
          <p:cNvSpPr txBox="1">
            <a:spLocks noChangeArrowheads="1"/>
          </p:cNvSpPr>
          <p:nvPr/>
        </p:nvSpPr>
        <p:spPr bwMode="auto">
          <a:xfrm>
            <a:off x="6786563" y="3286125"/>
            <a:ext cx="12842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</a:rPr>
              <a:t>Давайте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поиграем</a:t>
            </a:r>
          </a:p>
        </p:txBody>
      </p:sp>
      <p:sp>
        <p:nvSpPr>
          <p:cNvPr id="10" name="Овал 9">
            <a:hlinkClick r:id="rId7" action="ppaction://hlinksldjump"/>
          </p:cNvPr>
          <p:cNvSpPr/>
          <p:nvPr/>
        </p:nvSpPr>
        <p:spPr>
          <a:xfrm>
            <a:off x="1071563" y="2571750"/>
            <a:ext cx="1928812" cy="20462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500438" y="785813"/>
            <a:ext cx="1928812" cy="20462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643313" y="785813"/>
            <a:ext cx="1928812" cy="20462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786188" y="857250"/>
            <a:ext cx="1928812" cy="20462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>
            <a:hlinkClick r:id="rId8" action="ppaction://hlinksldjump"/>
          </p:cNvPr>
          <p:cNvSpPr/>
          <p:nvPr/>
        </p:nvSpPr>
        <p:spPr>
          <a:xfrm>
            <a:off x="3929063" y="857250"/>
            <a:ext cx="1928812" cy="20462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>
            <a:hlinkClick r:id="rId9" action="ppaction://hlinksldjump"/>
          </p:cNvPr>
          <p:cNvSpPr/>
          <p:nvPr/>
        </p:nvSpPr>
        <p:spPr>
          <a:xfrm>
            <a:off x="6429375" y="2786063"/>
            <a:ext cx="1928813" cy="20462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51" name="Рисунок 21" descr="Нюша говорит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43313" y="3784600"/>
            <a:ext cx="2354262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~PP397.WAV">
            <a:hlinkClick r:id="" action="ppaction://media"/>
          </p:cNvPr>
          <p:cNvPicPr>
            <a:picLocks noRot="1" noChangeAspect="1"/>
          </p:cNvPicPr>
          <p:nvPr>
            <a:wavAudioFile r:embed="rId1" name="~PP397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C:\Лена\s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285750"/>
            <a:ext cx="4572000" cy="599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6" descr="C:\Лена\0_a0eb5_1cab041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2066" y="714356"/>
            <a:ext cx="343395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Драцена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32774" name="Прямоугольник 5"/>
          <p:cNvSpPr>
            <a:spLocks noChangeArrowheads="1"/>
          </p:cNvSpPr>
          <p:nvPr/>
        </p:nvSpPr>
        <p:spPr bwMode="auto">
          <a:xfrm>
            <a:off x="5214938" y="2286000"/>
            <a:ext cx="321468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Зеленые перья 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Петушьих хвостов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Висят на верхушках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 Корявых шестов. </a:t>
            </a:r>
            <a:endParaRPr lang="ru-RU" sz="280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2775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5" y="4643438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5" descr="C:\Лена\1286725127_max_wat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43688" y="4643438"/>
            <a:ext cx="11318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715125" y="4929188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4929188" y="4929188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1282.WAV">
            <a:hlinkClick r:id="" action="ppaction://media"/>
          </p:cNvPr>
          <p:cNvPicPr>
            <a:picLocks noRot="1" noChangeAspect="1"/>
          </p:cNvPicPr>
          <p:nvPr>
            <a:wavAudioFile r:embed="rId1" name="~PP1282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C:\Лена\0_a0eb5_1cab041d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1" descr="C:\Лена\Kalanchoe blossfeldiana 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714375"/>
            <a:ext cx="4786313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929190" y="642918"/>
            <a:ext cx="346511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Каланхоэ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33797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5214938" y="1571625"/>
            <a:ext cx="3286125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Каланхоэ цветущий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дом солнце несёт.</a:t>
            </a: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толстянок он лучший, </a:t>
            </a: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заведи – повезёт!</a:t>
            </a:r>
            <a:endParaRPr lang="ru-RU" sz="16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Видов разных бывает: нецветущий, цветной.</a:t>
            </a:r>
            <a:endParaRPr lang="ru-RU" sz="16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Кто завёл – не болеет, </a:t>
            </a:r>
          </a:p>
          <a:p>
            <a:pPr algn="ctr" eaLnBrk="0" hangingPunct="0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Вот полезный какой!</a:t>
            </a:r>
          </a:p>
          <a:p>
            <a:pPr eaLnBrk="0" hangingPunct="0"/>
            <a:endParaRPr lang="ru-RU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3799" name="Прямоугольник 6"/>
          <p:cNvSpPr>
            <a:spLocks noChangeArrowheads="1"/>
          </p:cNvSpPr>
          <p:nvPr/>
        </p:nvSpPr>
        <p:spPr bwMode="auto">
          <a:xfrm>
            <a:off x="5000625" y="3571875"/>
            <a:ext cx="364331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</a:rPr>
              <a:t>Разводить везде можно,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</a:rPr>
              <a:t>ибо меры легки.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</a:rPr>
              <a:t>Проживает он, бедный,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</a:rPr>
              <a:t>даже в полутени.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</a:rPr>
              <a:t>Поливайте усердно,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</a:rPr>
              <a:t>но не в зимние дни.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</a:rPr>
              <a:t> Зацветает он пуще,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</a:rPr>
              <a:t>если листья чисты.</a:t>
            </a:r>
          </a:p>
        </p:txBody>
      </p:sp>
      <p:pic>
        <p:nvPicPr>
          <p:cNvPr id="33800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86188" y="5072063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5" descr="C:\Лена\1286725127_max_wat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4938" y="5286375"/>
            <a:ext cx="113188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4071938" y="5357813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5286375" y="5572125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~PP2690.WAV">
            <a:hlinkClick r:id="" action="ppaction://media"/>
          </p:cNvPr>
          <p:cNvPicPr>
            <a:picLocks noRot="1" noChangeAspect="1"/>
          </p:cNvPicPr>
          <p:nvPr>
            <a:wavAudioFile r:embed="rId1" name="~PP2690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3" descr="63-1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13" descr="0_91ca6_14b69d3d_L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2714625"/>
            <a:ext cx="292735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16" descr="0_91ca6_14b69d3d_L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2214563"/>
            <a:ext cx="2927350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17" descr="0_91ca6_14b69d3d_L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214313"/>
            <a:ext cx="2928938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18"/>
          <p:cNvSpPr txBox="1">
            <a:spLocks noChangeArrowheads="1"/>
          </p:cNvSpPr>
          <p:nvPr/>
        </p:nvSpPr>
        <p:spPr bwMode="auto">
          <a:xfrm>
            <a:off x="4143375" y="1357313"/>
            <a:ext cx="15446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</a:rPr>
              <a:t>Полив</a:t>
            </a:r>
          </a:p>
        </p:txBody>
      </p:sp>
      <p:sp>
        <p:nvSpPr>
          <p:cNvPr id="34823" name="TextBox 19"/>
          <p:cNvSpPr txBox="1">
            <a:spLocks noChangeArrowheads="1"/>
          </p:cNvSpPr>
          <p:nvPr/>
        </p:nvSpPr>
        <p:spPr bwMode="auto">
          <a:xfrm>
            <a:off x="1071563" y="3857625"/>
            <a:ext cx="1797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</a:rPr>
              <a:t>Рыхление</a:t>
            </a:r>
          </a:p>
        </p:txBody>
      </p:sp>
      <p:sp>
        <p:nvSpPr>
          <p:cNvPr id="34824" name="TextBox 20"/>
          <p:cNvSpPr txBox="1">
            <a:spLocks noChangeArrowheads="1"/>
          </p:cNvSpPr>
          <p:nvPr/>
        </p:nvSpPr>
        <p:spPr bwMode="auto">
          <a:xfrm>
            <a:off x="6643688" y="3214688"/>
            <a:ext cx="16779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</a:rPr>
              <a:t>Гигиена</a:t>
            </a:r>
          </a:p>
          <a:p>
            <a:pPr algn="ctr"/>
            <a:r>
              <a:rPr lang="ru-RU" sz="2800" b="1">
                <a:latin typeface="Times New Roman" pitchFamily="18" charset="0"/>
              </a:rPr>
              <a:t>растений</a:t>
            </a:r>
          </a:p>
        </p:txBody>
      </p:sp>
      <p:pic>
        <p:nvPicPr>
          <p:cNvPr id="34825" name="Рисунок 9" descr="Tulips10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88" y="42862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8143875" y="5929313"/>
            <a:ext cx="642938" cy="685800"/>
          </a:xfrm>
          <a:prstGeom prst="actionButtonHom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>
            <a:hlinkClick r:id="rId9" action="ppaction://hlinksldjump"/>
          </p:cNvPr>
          <p:cNvSpPr/>
          <p:nvPr/>
        </p:nvSpPr>
        <p:spPr>
          <a:xfrm>
            <a:off x="3929063" y="714375"/>
            <a:ext cx="1928812" cy="19859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929313" y="3000375"/>
            <a:ext cx="1928812" cy="19859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429375" y="2857500"/>
            <a:ext cx="1928813" cy="19859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>
            <a:hlinkClick r:id="rId10" action="ppaction://hlinksldjump"/>
          </p:cNvPr>
          <p:cNvSpPr/>
          <p:nvPr/>
        </p:nvSpPr>
        <p:spPr>
          <a:xfrm>
            <a:off x="6500813" y="2714625"/>
            <a:ext cx="1928812" cy="19859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42938" y="3286125"/>
            <a:ext cx="1928812" cy="19859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143000" y="3214688"/>
            <a:ext cx="1928813" cy="19859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>
            <a:hlinkClick r:id="rId11" action="ppaction://hlinksldjump"/>
          </p:cNvPr>
          <p:cNvSpPr/>
          <p:nvPr/>
        </p:nvSpPr>
        <p:spPr>
          <a:xfrm>
            <a:off x="928688" y="3143250"/>
            <a:ext cx="1928812" cy="19859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34" name="Рисунок 24" descr="Нюша говорит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71875" y="3781425"/>
            <a:ext cx="2357438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~PP118.WAV">
            <a:hlinkClick r:id="" action="ppaction://media"/>
          </p:cNvPr>
          <p:cNvPicPr>
            <a:picLocks noRot="1" noChangeAspect="1"/>
          </p:cNvPicPr>
          <p:nvPr>
            <a:wavAudioFile r:embed="rId1" name="~PP118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5357813" y="1785938"/>
            <a:ext cx="300037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Я, ребята, для цветка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Воды заранее припасла: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Стала теплою вода –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Для цветов не холодна.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Эй, Андрейка,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Дай мне лейку!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Я водички наберу,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И цветок полью в жару!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Ну, попробуй ты, Андрейка,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Но воды немного лей-ка!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Лишняя вода вредна,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Как и засуха – беда!</a:t>
            </a:r>
          </a:p>
        </p:txBody>
      </p:sp>
      <p:pic>
        <p:nvPicPr>
          <p:cNvPr id="35843" name="Picture 2" descr="C:\Лена\TE6107i0fz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714375"/>
            <a:ext cx="45243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3" descr="666421953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3" y="3143250"/>
            <a:ext cx="250031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5" descr="322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50" y="500063"/>
            <a:ext cx="1785938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150.WAV">
            <a:hlinkClick r:id="" action="ppaction://media"/>
          </p:cNvPr>
          <p:cNvPicPr>
            <a:picLocks noRot="1" noChangeAspect="1"/>
          </p:cNvPicPr>
          <p:nvPr>
            <a:wavAudioFile r:embed="rId1" name="~PP1150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Лена\0_6fdd6_d2beb3a6_L.png"/>
          <p:cNvPicPr>
            <a:picLocks noChangeAspect="1" noChangeArrowheads="1"/>
          </p:cNvPicPr>
          <p:nvPr/>
        </p:nvPicPr>
        <p:blipFill>
          <a:blip r:embed="rId4"/>
          <a:srcRect t="7521" b="11000"/>
          <a:stretch>
            <a:fillRect/>
          </a:stretch>
        </p:blipFill>
        <p:spPr bwMode="auto">
          <a:xfrm>
            <a:off x="3071813" y="857250"/>
            <a:ext cx="5072062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C:\Лена\TE6107i0fz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3035300"/>
            <a:ext cx="2928938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рапеция 3"/>
          <p:cNvSpPr/>
          <p:nvPr/>
        </p:nvSpPr>
        <p:spPr>
          <a:xfrm rot="10800000">
            <a:off x="4500563" y="5000625"/>
            <a:ext cx="2071687" cy="358775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869" name="Рисунок 4" descr="666421953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89036">
            <a:off x="2889250" y="3675063"/>
            <a:ext cx="19288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Box 5"/>
          <p:cNvSpPr txBox="1">
            <a:spLocks noChangeArrowheads="1"/>
          </p:cNvSpPr>
          <p:nvPr/>
        </p:nvSpPr>
        <p:spPr bwMode="auto">
          <a:xfrm>
            <a:off x="4071938" y="5572125"/>
            <a:ext cx="3054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А фиалку пожалей:</a:t>
            </a:r>
          </a:p>
          <a:p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И в поддон её полей!</a:t>
            </a:r>
          </a:p>
        </p:txBody>
      </p:sp>
      <p:pic>
        <p:nvPicPr>
          <p:cNvPr id="36871" name="Picture 7" descr="C:\Лена\7ff720d387b8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Рисунок 8" descr="174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785813"/>
            <a:ext cx="17145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614.WAV">
            <a:hlinkClick r:id="" action="ppaction://media"/>
          </p:cNvPr>
          <p:cNvPicPr>
            <a:picLocks noRot="1" noChangeAspect="1"/>
          </p:cNvPicPr>
          <p:nvPr>
            <a:wavAudioFile r:embed="rId1" name="~PP614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357188"/>
            <a:ext cx="3786188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C:\Лена\TE6107i0fz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4340225"/>
            <a:ext cx="192881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 rot="3872069">
            <a:off x="1917700" y="4281488"/>
            <a:ext cx="1857375" cy="2000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4572000" y="4000500"/>
            <a:ext cx="39274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А сейчас начнём рыхлить: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Лучше один раз хорошо взрыхлить,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Чем два раза плохо полить.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Ведь рыхление – это сухой полив.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Воздух в почву проникает,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Корешки дышать заставляет.</a:t>
            </a:r>
          </a:p>
          <a:p>
            <a:pPr algn="ctr"/>
            <a:endParaRPr lang="ru-RU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7894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Рисунок 9" descr="f90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25" y="142875"/>
            <a:ext cx="264318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589.WAV">
            <a:hlinkClick r:id="" action="ppaction://media"/>
          </p:cNvPr>
          <p:cNvPicPr>
            <a:picLocks noRot="1" noChangeAspect="1"/>
          </p:cNvPicPr>
          <p:nvPr>
            <a:wavAudioFile r:embed="rId1" name="~PP3589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25 0.00926 C 0.03039 0.01112 0.03837 0.01274 0.04653 0.01274 C 0.05608 0.01274 0.06355 0.01112 0.06875 0.00926 L 0.09428 -4.07407E-6 " pathEditMode="relative" rAng="0" ptsTypes="FffFF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357188"/>
            <a:ext cx="3786188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 descr="C:\Лена\TE6107i0fz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4340225"/>
            <a:ext cx="192881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 rot="3872069">
            <a:off x="1917700" y="4281488"/>
            <a:ext cx="1857375" cy="2000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8917" name="Рисунок 9" descr="f90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25" y="142875"/>
            <a:ext cx="264318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7" descr="C:\Лена\7ff720d387b8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8"/>
          <p:cNvSpPr txBox="1">
            <a:spLocks noChangeArrowheads="1"/>
          </p:cNvSpPr>
          <p:nvPr/>
        </p:nvSpPr>
        <p:spPr bwMode="auto">
          <a:xfrm>
            <a:off x="4929188" y="2857500"/>
            <a:ext cx="364331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  <a:latin typeface="Times New Roman" pitchFamily="18" charset="0"/>
              </a:rPr>
              <a:t>При рыхлении правила соблюдай:</a:t>
            </a:r>
          </a:p>
          <a:p>
            <a:pPr algn="ctr">
              <a:buFont typeface="Wingdings" pitchFamily="2" charset="2"/>
              <a:buChar char="ü"/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 разрыхлять верхний слой земли необходимо на следующий день после полива;</a:t>
            </a:r>
          </a:p>
          <a:p>
            <a:pPr algn="ctr">
              <a:buFont typeface="Wingdings" pitchFamily="2" charset="2"/>
              <a:buChar char="ü"/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 рыхлят землю на глубину не более чем 1,5 см;</a:t>
            </a:r>
          </a:p>
          <a:p>
            <a:pPr algn="ctr">
              <a:buFont typeface="Wingdings" pitchFamily="2" charset="2"/>
              <a:buChar char="ü"/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рыхлят осторожно, в основном возле стенок горшка, чтобы не повредить корни.</a:t>
            </a:r>
          </a:p>
        </p:txBody>
      </p:sp>
      <p:pic>
        <p:nvPicPr>
          <p:cNvPr id="11" name="~PP4060.WAV">
            <a:hlinkClick r:id="" action="ppaction://media"/>
          </p:cNvPr>
          <p:cNvPicPr>
            <a:picLocks noRot="1" noChangeAspect="1"/>
          </p:cNvPicPr>
          <p:nvPr>
            <a:wavAudioFile r:embed="rId1" name="~PP4060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25 0.00926 C 0.03039 0.01112 0.03837 0.01274 0.04653 0.01274 C 0.05608 0.01274 0.06355 0.01112 0.06875 0.00926 L 0.09428 -4.07407E-6 " pathEditMode="relative" rAng="0" ptsTypes="FffFF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Лена\_________________4d622a8637a7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428625"/>
            <a:ext cx="5643563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3" descr="0_7376a_2685627d_XL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75" y="1857375"/>
            <a:ext cx="1285875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4" descr="0_91974_89d242aa_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25" y="571500"/>
            <a:ext cx="13604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C:\Лена\4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25" y="571500"/>
            <a:ext cx="26431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2" descr="C:\Лена\0_6fdd6_d2beb3a6_L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0" y="1785938"/>
            <a:ext cx="1357313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Рисунок 7" descr="beg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0063"/>
            <a:ext cx="14589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2" descr="C:\Лена\0_5f7ea_835c3a08_L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43375" y="1500188"/>
            <a:ext cx="1163638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Лена\a_plastic_spray_water_bottle_0515-1105-2700-3612_SMU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00313" y="3068638"/>
            <a:ext cx="11430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Лена\napki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43625" y="3286125"/>
            <a:ext cx="928688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Лена\news_4141_st3638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299004">
            <a:off x="4797425" y="2776538"/>
            <a:ext cx="143351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TextBox 14"/>
          <p:cNvSpPr txBox="1">
            <a:spLocks noChangeArrowheads="1"/>
          </p:cNvSpPr>
          <p:nvPr/>
        </p:nvSpPr>
        <p:spPr bwMode="auto">
          <a:xfrm>
            <a:off x="2928938" y="5500688"/>
            <a:ext cx="5786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На листьях комнатных растений скапливается много пыли. Их обязательно надо очищать. </a:t>
            </a:r>
          </a:p>
        </p:txBody>
      </p:sp>
      <p:pic>
        <p:nvPicPr>
          <p:cNvPr id="39949" name="Рисунок 15" descr="85f4aed80dcc98abea78636bc85ea0a9.gi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4375" y="785813"/>
            <a:ext cx="13144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Рисунок 16" descr="Нюша говорит.gi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1500" y="3786188"/>
            <a:ext cx="226218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~PP218.WAV">
            <a:hlinkClick r:id="" action="ppaction://media"/>
          </p:cNvPr>
          <p:cNvPicPr>
            <a:picLocks noRot="1" noChangeAspect="1"/>
          </p:cNvPicPr>
          <p:nvPr>
            <a:wavAudioFile r:embed="rId1" name="~PP218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75" y="571500"/>
            <a:ext cx="28575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2" descr="C:\Лена\Diffenbahija_UaitFlyeim701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5" y="428625"/>
            <a:ext cx="4098925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 descr="C:\Лена\TE6107i0fz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" y="4433888"/>
            <a:ext cx="185737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Лена\napkin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0313" y="1857375"/>
            <a:ext cx="928687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Лена\napkin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38" y="2714625"/>
            <a:ext cx="928687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Box 7"/>
          <p:cNvSpPr txBox="1">
            <a:spLocks noChangeArrowheads="1"/>
          </p:cNvSpPr>
          <p:nvPr/>
        </p:nvSpPr>
        <p:spPr bwMode="auto">
          <a:xfrm>
            <a:off x="2571750" y="5214938"/>
            <a:ext cx="4929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Если у растения большие блестящие листья,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потребуется мягкая ткань. Её надо немного смочить и протереть поверхность листьев с обеих сторон.</a:t>
            </a:r>
          </a:p>
        </p:txBody>
      </p:sp>
      <p:pic>
        <p:nvPicPr>
          <p:cNvPr id="40969" name="Рисунок 9" descr="450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4750" y="3357563"/>
            <a:ext cx="2185988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3194.WAV">
            <a:hlinkClick r:id="" action="ppaction://media"/>
          </p:cNvPr>
          <p:cNvPicPr>
            <a:picLocks noRot="1" noChangeAspect="1"/>
          </p:cNvPicPr>
          <p:nvPr>
            <a:wavAudioFile r:embed="rId2" name="~PP3194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pat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16 -0.1050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6 -0.10509 L -0.08368 -0.1680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68 -0.16805 L -0.04444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8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08507 0.001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7 0.00116 L -0.08038 -0.3245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038 -0.32453 L -0.07257 -0.145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C:\Лена\gorsh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688" y="2786063"/>
            <a:ext cx="1533525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 descr="C:\Лена\TE6107i0fz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" y="4433888"/>
            <a:ext cx="185737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2" descr="0_91974_89d242aa_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" y="2071688"/>
            <a:ext cx="2716213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 descr="C:\Лена\Heder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25" y="714375"/>
            <a:ext cx="2776538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2" descr="C:\Лена\clickandgrow_busy_lizzy_inn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3625" y="1428750"/>
            <a:ext cx="23907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466824457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86063" y="3214688"/>
            <a:ext cx="8572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466824457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43500" y="785813"/>
            <a:ext cx="8572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466824457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29563" y="2571750"/>
            <a:ext cx="85725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TextBox 11"/>
          <p:cNvSpPr txBox="1">
            <a:spLocks noChangeArrowheads="1"/>
          </p:cNvSpPr>
          <p:nvPr/>
        </p:nvSpPr>
        <p:spPr bwMode="auto">
          <a:xfrm>
            <a:off x="2643188" y="5143500"/>
            <a:ext cx="5921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 У этих растений листья гладкие, небольшого размера.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Их можно опрыскать из пульверизатора.</a:t>
            </a:r>
          </a:p>
          <a:p>
            <a:pPr algn="ctr"/>
            <a:endParaRPr lang="ru-RU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41996" name="Рисунок 12" descr="85f4aed80dcc98abea78636bc85ea0a9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85875" y="714375"/>
            <a:ext cx="14287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1794.WAV">
            <a:hlinkClick r:id="" action="ppaction://media"/>
          </p:cNvPr>
          <p:cNvPicPr>
            <a:picLocks noRot="1" noChangeAspect="1"/>
          </p:cNvPicPr>
          <p:nvPr>
            <a:wavAudioFile r:embed="rId2" name="~PP1794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-0.0456 C -0.0585 -0.05046 -0.0677 -0.0419 -0.07848 -0.04097 C -0.08872 -0.04005 -0.09913 -0.03981 -0.10938 -0.03935 C -0.11841 -0.03611 -0.12744 -0.03565 -0.13681 -0.03449 C -0.13803 -0.03333 -0.13907 -0.03218 -0.14028 -0.03125 C -0.1415 -0.03056 -0.14289 -0.03079 -0.14393 -0.02986 C -0.14792 -0.02639 -0.14966 -0.01968 -0.15105 -0.01389 C -0.15053 0.00324 -0.15764 0.04028 -0.13907 0.04653 C -0.13872 0.04907 -0.13907 0.05208 -0.13803 0.0544 C -0.13785 0.05486 -0.1283 0.05995 -0.12726 0.06065 C -0.11806 0.0669 -0.10886 0.06852 -0.09862 0.07014 C -0.09357 0.07361 -0.09202 0.07917 -0.08681 0.08125 C -0.08108 0.08634 -0.07448 0.08773 -0.0677 0.08935 C -0.0625 0.09931 -0.05538 0.10139 -0.0474 0.10671 C -0.04584 0.10787 -0.0441 0.10856 -0.0427 0.10995 C -0.04027 0.11204 -0.03559 0.1162 -0.03559 0.1162 C -0.03091 0.12546 -0.03072 0.13542 -0.03315 0.14653 C -0.0342 0.15116 -0.04237 0.15579 -0.04513 0.15764 C -0.04584 0.15926 -0.04635 0.16088 -0.0474 0.16227 C -0.04843 0.16366 -0.05018 0.16412 -0.05105 0.16551 C -0.05173 0.16667 -0.05157 0.16875 -0.05225 0.17014 C -0.05572 0.17593 -0.0644 0.17569 -0.06893 0.17662 C -0.07726 0.18056 -0.08645 0.17986 -0.09513 0.18125 C -0.10313 0.19236 -0.10938 0.19421 -0.12136 0.1956 C -0.12292 0.19606 -0.12466 0.1963 -0.12605 0.19722 C -0.12865 0.19884 -0.13316 0.20347 -0.13316 0.20347 C -0.13473 0.21204 -0.13716 0.22037 -0.13907 0.22894 C -0.14011 0.24236 -0.14462 0.25255 -0.14028 0.26551 C -0.13941 0.26829 -0.1316 0.2713 -0.13073 0.27176 C -0.12101 0.28519 -0.11181 0.28194 -0.0974 0.28287 C -0.0875 0.28356 -0.0776 0.28403 -0.0677 0.28449 C -0.06181 0.28611 -0.05555 0.28657 -0.04983 0.28935 C -0.04843 0.29005 -0.04862 0.29306 -0.0474 0.29398 C -0.0434 0.29722 -0.03698 0.29977 -0.03195 0.30208 C -0.0276 0.31111 -0.03091 0.31782 -0.03803 0.32106 C -0.04288 0.33102 -0.04149 0.33495 -0.05105 0.34005 C -0.05782 0.3537 -0.07709 0.35347 -0.08803 0.35602 C -0.09289 0.36042 -0.09618 0.36088 -0.10226 0.36227 C -0.11754 0.37569 -0.10938 0.37014 -0.11893 0.38287 C -0.1224 0.3875 -0.12969 0.3956 -0.12969 0.3956 C -0.13056 0.39931 -0.13039 0.40347 -0.13195 0.40671 C -0.13316 0.40926 -0.13681 0.41319 -0.13681 0.41319 " pathEditMode="relative" ptsTypes="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5.55556E-6 C -0.00208 -0.0139 -0.00139 -0.02732 -0.00712 -0.03959 C -0.00746 -0.04376 -0.00746 -0.04816 -0.00833 -0.05232 C -0.0092 -0.05718 -0.01163 -0.05927 -0.01319 -0.06343 C -0.01632 -0.07177 -0.01736 -0.0801 -0.02274 -0.08728 C -0.03125 -0.09862 -0.02083 -0.0801 -0.02986 -0.09515 C -0.03299 -0.10024 -0.03524 -0.10579 -0.03819 -0.11112 C -0.04236 -0.11853 -0.05781 -0.12663 -0.06441 -0.12848 C -0.07899 -0.12779 -0.09826 -0.13195 -0.11198 -0.12061 C -0.11354 -0.11413 -0.11493 -0.11158 -0.1191 -0.10788 C -0.12205 -0.09607 -0.11788 -0.11042 -0.12378 -0.09839 C -0.12621 -0.09329 -0.12639 -0.08496 -0.12743 -0.07917 C -0.12691 -0.0639 -0.1276 -0.04792 -0.12378 -0.03334 C -0.125 0.00763 -0.125 -0.00672 -0.125 0.00971 " pathEditMode="relative" ptsTypes="fffffffffffff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9" descr="kart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642938"/>
            <a:ext cx="8501062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10"/>
          <p:cNvSpPr txBox="1">
            <a:spLocks noChangeArrowheads="1"/>
          </p:cNvSpPr>
          <p:nvPr/>
        </p:nvSpPr>
        <p:spPr bwMode="auto">
          <a:xfrm>
            <a:off x="5357813" y="1714500"/>
            <a:ext cx="1738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Times New Roman" pitchFamily="18" charset="0"/>
              </a:rPr>
              <a:t>Евразия</a:t>
            </a:r>
          </a:p>
        </p:txBody>
      </p:sp>
      <p:sp>
        <p:nvSpPr>
          <p:cNvPr id="15364" name="TextBox 11"/>
          <p:cNvSpPr txBox="1">
            <a:spLocks noChangeArrowheads="1"/>
          </p:cNvSpPr>
          <p:nvPr/>
        </p:nvSpPr>
        <p:spPr bwMode="auto">
          <a:xfrm>
            <a:off x="3500438" y="3214688"/>
            <a:ext cx="1466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Times New Roman" pitchFamily="18" charset="0"/>
              </a:rPr>
              <a:t>Африка</a:t>
            </a:r>
          </a:p>
        </p:txBody>
      </p:sp>
      <p:sp>
        <p:nvSpPr>
          <p:cNvPr id="15365" name="TextBox 12"/>
          <p:cNvSpPr txBox="1">
            <a:spLocks noChangeArrowheads="1"/>
          </p:cNvSpPr>
          <p:nvPr/>
        </p:nvSpPr>
        <p:spPr bwMode="auto">
          <a:xfrm>
            <a:off x="1000125" y="2500313"/>
            <a:ext cx="12969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Северная</a:t>
            </a:r>
          </a:p>
          <a:p>
            <a:r>
              <a:rPr lang="ru-RU" sz="2000" b="1">
                <a:latin typeface="Times New Roman" pitchFamily="18" charset="0"/>
              </a:rPr>
              <a:t>Америка</a:t>
            </a:r>
          </a:p>
        </p:txBody>
      </p:sp>
      <p:sp>
        <p:nvSpPr>
          <p:cNvPr id="15366" name="TextBox 14"/>
          <p:cNvSpPr txBox="1">
            <a:spLocks noChangeArrowheads="1"/>
          </p:cNvSpPr>
          <p:nvPr/>
        </p:nvSpPr>
        <p:spPr bwMode="auto">
          <a:xfrm>
            <a:off x="2071688" y="3857625"/>
            <a:ext cx="111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</a:rPr>
              <a:t>Южная</a:t>
            </a:r>
          </a:p>
          <a:p>
            <a:r>
              <a:rPr lang="ru-RU" b="1">
                <a:latin typeface="Times New Roman" pitchFamily="18" charset="0"/>
              </a:rPr>
              <a:t>Америка</a:t>
            </a:r>
          </a:p>
        </p:txBody>
      </p:sp>
      <p:sp>
        <p:nvSpPr>
          <p:cNvPr id="15367" name="TextBox 15"/>
          <p:cNvSpPr txBox="1">
            <a:spLocks noChangeArrowheads="1"/>
          </p:cNvSpPr>
          <p:nvPr/>
        </p:nvSpPr>
        <p:spPr bwMode="auto">
          <a:xfrm>
            <a:off x="6858000" y="4500563"/>
            <a:ext cx="1331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</a:rPr>
              <a:t>Австралия</a:t>
            </a:r>
          </a:p>
        </p:txBody>
      </p:sp>
      <p:pic>
        <p:nvPicPr>
          <p:cNvPr id="15368" name="Рисунок 21" descr="0_47ee2_c592ed3c_XL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5286375"/>
            <a:ext cx="1093788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Рисунок 22" descr="0_58733_57739c6c_L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38" y="5357813"/>
            <a:ext cx="938212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Рисунок 23" descr="0_91974_89d242aa_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63" y="5429250"/>
            <a:ext cx="1033462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олилиния 16">
            <a:hlinkClick r:id="rId8" action="ppaction://hlinksldjump"/>
          </p:cNvPr>
          <p:cNvSpPr/>
          <p:nvPr/>
        </p:nvSpPr>
        <p:spPr>
          <a:xfrm>
            <a:off x="3363913" y="2971800"/>
            <a:ext cx="1952625" cy="1901825"/>
          </a:xfrm>
          <a:custGeom>
            <a:avLst/>
            <a:gdLst>
              <a:gd name="connsiteX0" fmla="*/ 238964 w 1952010"/>
              <a:gd name="connsiteY0" fmla="*/ 283464 h 1901952"/>
              <a:gd name="connsiteX1" fmla="*/ 275540 w 1952010"/>
              <a:gd name="connsiteY1" fmla="*/ 274320 h 1901952"/>
              <a:gd name="connsiteX2" fmla="*/ 302972 w 1952010"/>
              <a:gd name="connsiteY2" fmla="*/ 219456 h 1901952"/>
              <a:gd name="connsiteX3" fmla="*/ 339548 w 1952010"/>
              <a:gd name="connsiteY3" fmla="*/ 146304 h 1901952"/>
              <a:gd name="connsiteX4" fmla="*/ 376124 w 1952010"/>
              <a:gd name="connsiteY4" fmla="*/ 91440 h 1901952"/>
              <a:gd name="connsiteX5" fmla="*/ 403556 w 1952010"/>
              <a:gd name="connsiteY5" fmla="*/ 82296 h 1901952"/>
              <a:gd name="connsiteX6" fmla="*/ 476708 w 1952010"/>
              <a:gd name="connsiteY6" fmla="*/ 45720 h 1901952"/>
              <a:gd name="connsiteX7" fmla="*/ 504140 w 1952010"/>
              <a:gd name="connsiteY7" fmla="*/ 36576 h 1901952"/>
              <a:gd name="connsiteX8" fmla="*/ 531572 w 1952010"/>
              <a:gd name="connsiteY8" fmla="*/ 18288 h 1901952"/>
              <a:gd name="connsiteX9" fmla="*/ 586436 w 1952010"/>
              <a:gd name="connsiteY9" fmla="*/ 9144 h 1901952"/>
              <a:gd name="connsiteX10" fmla="*/ 613868 w 1952010"/>
              <a:gd name="connsiteY10" fmla="*/ 0 h 1901952"/>
              <a:gd name="connsiteX11" fmla="*/ 860756 w 1952010"/>
              <a:gd name="connsiteY11" fmla="*/ 27432 h 1901952"/>
              <a:gd name="connsiteX12" fmla="*/ 924764 w 1952010"/>
              <a:gd name="connsiteY12" fmla="*/ 45720 h 1901952"/>
              <a:gd name="connsiteX13" fmla="*/ 970484 w 1952010"/>
              <a:gd name="connsiteY13" fmla="*/ 64008 h 1901952"/>
              <a:gd name="connsiteX14" fmla="*/ 1034492 w 1952010"/>
              <a:gd name="connsiteY14" fmla="*/ 82296 h 1901952"/>
              <a:gd name="connsiteX15" fmla="*/ 1061924 w 1952010"/>
              <a:gd name="connsiteY15" fmla="*/ 91440 h 1901952"/>
              <a:gd name="connsiteX16" fmla="*/ 1125932 w 1952010"/>
              <a:gd name="connsiteY16" fmla="*/ 100584 h 1901952"/>
              <a:gd name="connsiteX17" fmla="*/ 1208228 w 1952010"/>
              <a:gd name="connsiteY17" fmla="*/ 146304 h 1901952"/>
              <a:gd name="connsiteX18" fmla="*/ 1281380 w 1952010"/>
              <a:gd name="connsiteY18" fmla="*/ 164592 h 1901952"/>
              <a:gd name="connsiteX19" fmla="*/ 1363676 w 1952010"/>
              <a:gd name="connsiteY19" fmla="*/ 210312 h 1901952"/>
              <a:gd name="connsiteX20" fmla="*/ 1400252 w 1952010"/>
              <a:gd name="connsiteY20" fmla="*/ 219456 h 1901952"/>
              <a:gd name="connsiteX21" fmla="*/ 1409396 w 1952010"/>
              <a:gd name="connsiteY21" fmla="*/ 246888 h 1901952"/>
              <a:gd name="connsiteX22" fmla="*/ 1427684 w 1952010"/>
              <a:gd name="connsiteY22" fmla="*/ 274320 h 1901952"/>
              <a:gd name="connsiteX23" fmla="*/ 1436828 w 1952010"/>
              <a:gd name="connsiteY23" fmla="*/ 329184 h 1901952"/>
              <a:gd name="connsiteX24" fmla="*/ 1445972 w 1952010"/>
              <a:gd name="connsiteY24" fmla="*/ 356616 h 1901952"/>
              <a:gd name="connsiteX25" fmla="*/ 1519124 w 1952010"/>
              <a:gd name="connsiteY25" fmla="*/ 484632 h 1901952"/>
              <a:gd name="connsiteX26" fmla="*/ 1555700 w 1952010"/>
              <a:gd name="connsiteY26" fmla="*/ 493776 h 1901952"/>
              <a:gd name="connsiteX27" fmla="*/ 1619708 w 1952010"/>
              <a:gd name="connsiteY27" fmla="*/ 557784 h 1901952"/>
              <a:gd name="connsiteX28" fmla="*/ 1656284 w 1952010"/>
              <a:gd name="connsiteY28" fmla="*/ 585216 h 1901952"/>
              <a:gd name="connsiteX29" fmla="*/ 1692860 w 1952010"/>
              <a:gd name="connsiteY29" fmla="*/ 621792 h 1901952"/>
              <a:gd name="connsiteX30" fmla="*/ 1775156 w 1952010"/>
              <a:gd name="connsiteY30" fmla="*/ 630936 h 1901952"/>
              <a:gd name="connsiteX31" fmla="*/ 1802588 w 1952010"/>
              <a:gd name="connsiteY31" fmla="*/ 640080 h 1901952"/>
              <a:gd name="connsiteX32" fmla="*/ 1857452 w 1952010"/>
              <a:gd name="connsiteY32" fmla="*/ 649224 h 1901952"/>
              <a:gd name="connsiteX33" fmla="*/ 1875740 w 1952010"/>
              <a:gd name="connsiteY33" fmla="*/ 704088 h 1901952"/>
              <a:gd name="connsiteX34" fmla="*/ 1894028 w 1952010"/>
              <a:gd name="connsiteY34" fmla="*/ 731520 h 1901952"/>
              <a:gd name="connsiteX35" fmla="*/ 1903172 w 1952010"/>
              <a:gd name="connsiteY35" fmla="*/ 758952 h 1901952"/>
              <a:gd name="connsiteX36" fmla="*/ 1912316 w 1952010"/>
              <a:gd name="connsiteY36" fmla="*/ 850392 h 1901952"/>
              <a:gd name="connsiteX37" fmla="*/ 1921460 w 1952010"/>
              <a:gd name="connsiteY37" fmla="*/ 877824 h 1901952"/>
              <a:gd name="connsiteX38" fmla="*/ 1930604 w 1952010"/>
              <a:gd name="connsiteY38" fmla="*/ 914400 h 1901952"/>
              <a:gd name="connsiteX39" fmla="*/ 1948892 w 1952010"/>
              <a:gd name="connsiteY39" fmla="*/ 1024128 h 1901952"/>
              <a:gd name="connsiteX40" fmla="*/ 1930604 w 1952010"/>
              <a:gd name="connsiteY40" fmla="*/ 1143000 h 1901952"/>
              <a:gd name="connsiteX41" fmla="*/ 1894028 w 1952010"/>
              <a:gd name="connsiteY41" fmla="*/ 1234440 h 1901952"/>
              <a:gd name="connsiteX42" fmla="*/ 1884884 w 1952010"/>
              <a:gd name="connsiteY42" fmla="*/ 1271016 h 1901952"/>
              <a:gd name="connsiteX43" fmla="*/ 1866596 w 1952010"/>
              <a:gd name="connsiteY43" fmla="*/ 1399032 h 1901952"/>
              <a:gd name="connsiteX44" fmla="*/ 1857452 w 1952010"/>
              <a:gd name="connsiteY44" fmla="*/ 1435608 h 1901952"/>
              <a:gd name="connsiteX45" fmla="*/ 1830020 w 1952010"/>
              <a:gd name="connsiteY45" fmla="*/ 1463040 h 1901952"/>
              <a:gd name="connsiteX46" fmla="*/ 1784300 w 1952010"/>
              <a:gd name="connsiteY46" fmla="*/ 1517904 h 1901952"/>
              <a:gd name="connsiteX47" fmla="*/ 1747724 w 1952010"/>
              <a:gd name="connsiteY47" fmla="*/ 1563624 h 1901952"/>
              <a:gd name="connsiteX48" fmla="*/ 1711148 w 1952010"/>
              <a:gd name="connsiteY48" fmla="*/ 1618488 h 1901952"/>
              <a:gd name="connsiteX49" fmla="*/ 1683716 w 1952010"/>
              <a:gd name="connsiteY49" fmla="*/ 1682496 h 1901952"/>
              <a:gd name="connsiteX50" fmla="*/ 1674572 w 1952010"/>
              <a:gd name="connsiteY50" fmla="*/ 1709928 h 1901952"/>
              <a:gd name="connsiteX51" fmla="*/ 1619708 w 1952010"/>
              <a:gd name="connsiteY51" fmla="*/ 1746504 h 1901952"/>
              <a:gd name="connsiteX52" fmla="*/ 1546556 w 1952010"/>
              <a:gd name="connsiteY52" fmla="*/ 1783080 h 1901952"/>
              <a:gd name="connsiteX53" fmla="*/ 1519124 w 1952010"/>
              <a:gd name="connsiteY53" fmla="*/ 1792224 h 1901952"/>
              <a:gd name="connsiteX54" fmla="*/ 1336244 w 1952010"/>
              <a:gd name="connsiteY54" fmla="*/ 1810512 h 1901952"/>
              <a:gd name="connsiteX55" fmla="*/ 1308812 w 1952010"/>
              <a:gd name="connsiteY55" fmla="*/ 1828800 h 1901952"/>
              <a:gd name="connsiteX56" fmla="*/ 1253948 w 1952010"/>
              <a:gd name="connsiteY56" fmla="*/ 1883664 h 1901952"/>
              <a:gd name="connsiteX57" fmla="*/ 1189940 w 1952010"/>
              <a:gd name="connsiteY57" fmla="*/ 1901952 h 1901952"/>
              <a:gd name="connsiteX58" fmla="*/ 1061924 w 1952010"/>
              <a:gd name="connsiteY58" fmla="*/ 1892808 h 1901952"/>
              <a:gd name="connsiteX59" fmla="*/ 1025348 w 1952010"/>
              <a:gd name="connsiteY59" fmla="*/ 1837944 h 1901952"/>
              <a:gd name="connsiteX60" fmla="*/ 997916 w 1952010"/>
              <a:gd name="connsiteY60" fmla="*/ 1819656 h 1901952"/>
              <a:gd name="connsiteX61" fmla="*/ 952196 w 1952010"/>
              <a:gd name="connsiteY61" fmla="*/ 1755648 h 1901952"/>
              <a:gd name="connsiteX62" fmla="*/ 924764 w 1952010"/>
              <a:gd name="connsiteY62" fmla="*/ 1728216 h 1901952"/>
              <a:gd name="connsiteX63" fmla="*/ 879044 w 1952010"/>
              <a:gd name="connsiteY63" fmla="*/ 1673352 h 1901952"/>
              <a:gd name="connsiteX64" fmla="*/ 869900 w 1952010"/>
              <a:gd name="connsiteY64" fmla="*/ 1636776 h 1901952"/>
              <a:gd name="connsiteX65" fmla="*/ 860756 w 1952010"/>
              <a:gd name="connsiteY65" fmla="*/ 1591056 h 1901952"/>
              <a:gd name="connsiteX66" fmla="*/ 842468 w 1952010"/>
              <a:gd name="connsiteY66" fmla="*/ 1563624 h 1901952"/>
              <a:gd name="connsiteX67" fmla="*/ 824180 w 1952010"/>
              <a:gd name="connsiteY67" fmla="*/ 1435608 h 1901952"/>
              <a:gd name="connsiteX68" fmla="*/ 815036 w 1952010"/>
              <a:gd name="connsiteY68" fmla="*/ 1362456 h 1901952"/>
              <a:gd name="connsiteX69" fmla="*/ 760172 w 1952010"/>
              <a:gd name="connsiteY69" fmla="*/ 1271016 h 1901952"/>
              <a:gd name="connsiteX70" fmla="*/ 741884 w 1952010"/>
              <a:gd name="connsiteY70" fmla="*/ 1234440 h 1901952"/>
              <a:gd name="connsiteX71" fmla="*/ 723596 w 1952010"/>
              <a:gd name="connsiteY71" fmla="*/ 1207008 h 1901952"/>
              <a:gd name="connsiteX72" fmla="*/ 705308 w 1952010"/>
              <a:gd name="connsiteY72" fmla="*/ 1124712 h 1901952"/>
              <a:gd name="connsiteX73" fmla="*/ 696164 w 1952010"/>
              <a:gd name="connsiteY73" fmla="*/ 1088136 h 1901952"/>
              <a:gd name="connsiteX74" fmla="*/ 687020 w 1952010"/>
              <a:gd name="connsiteY74" fmla="*/ 1060704 h 1901952"/>
              <a:gd name="connsiteX75" fmla="*/ 659588 w 1952010"/>
              <a:gd name="connsiteY75" fmla="*/ 1042416 h 1901952"/>
              <a:gd name="connsiteX76" fmla="*/ 650444 w 1952010"/>
              <a:gd name="connsiteY76" fmla="*/ 1014984 h 1901952"/>
              <a:gd name="connsiteX77" fmla="*/ 623012 w 1952010"/>
              <a:gd name="connsiteY77" fmla="*/ 996696 h 1901952"/>
              <a:gd name="connsiteX78" fmla="*/ 595580 w 1952010"/>
              <a:gd name="connsiteY78" fmla="*/ 969264 h 1901952"/>
              <a:gd name="connsiteX79" fmla="*/ 540716 w 1952010"/>
              <a:gd name="connsiteY79" fmla="*/ 932688 h 1901952"/>
              <a:gd name="connsiteX80" fmla="*/ 467564 w 1952010"/>
              <a:gd name="connsiteY80" fmla="*/ 941832 h 1901952"/>
              <a:gd name="connsiteX81" fmla="*/ 412700 w 1952010"/>
              <a:gd name="connsiteY81" fmla="*/ 960120 h 1901952"/>
              <a:gd name="connsiteX82" fmla="*/ 184100 w 1952010"/>
              <a:gd name="connsiteY82" fmla="*/ 950976 h 1901952"/>
              <a:gd name="connsiteX83" fmla="*/ 165812 w 1952010"/>
              <a:gd name="connsiteY83" fmla="*/ 923544 h 1901952"/>
              <a:gd name="connsiteX84" fmla="*/ 138380 w 1952010"/>
              <a:gd name="connsiteY84" fmla="*/ 896112 h 1901952"/>
              <a:gd name="connsiteX85" fmla="*/ 92660 w 1952010"/>
              <a:gd name="connsiteY85" fmla="*/ 832104 h 1901952"/>
              <a:gd name="connsiteX86" fmla="*/ 56084 w 1952010"/>
              <a:gd name="connsiteY86" fmla="*/ 804672 h 1901952"/>
              <a:gd name="connsiteX87" fmla="*/ 37796 w 1952010"/>
              <a:gd name="connsiteY87" fmla="*/ 768096 h 1901952"/>
              <a:gd name="connsiteX88" fmla="*/ 37796 w 1952010"/>
              <a:gd name="connsiteY88" fmla="*/ 475488 h 1901952"/>
              <a:gd name="connsiteX89" fmla="*/ 46940 w 1952010"/>
              <a:gd name="connsiteY89" fmla="*/ 384048 h 1901952"/>
              <a:gd name="connsiteX90" fmla="*/ 56084 w 1952010"/>
              <a:gd name="connsiteY90" fmla="*/ 356616 h 1901952"/>
              <a:gd name="connsiteX91" fmla="*/ 83516 w 1952010"/>
              <a:gd name="connsiteY91" fmla="*/ 329184 h 1901952"/>
              <a:gd name="connsiteX92" fmla="*/ 129236 w 1952010"/>
              <a:gd name="connsiteY92" fmla="*/ 246888 h 1901952"/>
              <a:gd name="connsiteX93" fmla="*/ 193244 w 1952010"/>
              <a:gd name="connsiteY93" fmla="*/ 173736 h 1901952"/>
              <a:gd name="connsiteX94" fmla="*/ 202388 w 1952010"/>
              <a:gd name="connsiteY94" fmla="*/ 128016 h 1901952"/>
              <a:gd name="connsiteX95" fmla="*/ 238964 w 1952010"/>
              <a:gd name="connsiteY95" fmla="*/ 118872 h 1901952"/>
              <a:gd name="connsiteX96" fmla="*/ 293828 w 1952010"/>
              <a:gd name="connsiteY96" fmla="*/ 82296 h 1901952"/>
              <a:gd name="connsiteX97" fmla="*/ 330404 w 1952010"/>
              <a:gd name="connsiteY97" fmla="*/ 54864 h 1901952"/>
              <a:gd name="connsiteX98" fmla="*/ 385268 w 1952010"/>
              <a:gd name="connsiteY98" fmla="*/ 36576 h 1901952"/>
              <a:gd name="connsiteX99" fmla="*/ 531572 w 1952010"/>
              <a:gd name="connsiteY99" fmla="*/ 18288 h 1901952"/>
              <a:gd name="connsiteX100" fmla="*/ 559004 w 1952010"/>
              <a:gd name="connsiteY100" fmla="*/ 0 h 19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952010" h="1901952">
                <a:moveTo>
                  <a:pt x="238964" y="283464"/>
                </a:moveTo>
                <a:cubicBezTo>
                  <a:pt x="251156" y="280416"/>
                  <a:pt x="265083" y="281291"/>
                  <a:pt x="275540" y="274320"/>
                </a:cubicBezTo>
                <a:cubicBezTo>
                  <a:pt x="293837" y="262122"/>
                  <a:pt x="295034" y="236919"/>
                  <a:pt x="302972" y="219456"/>
                </a:cubicBezTo>
                <a:cubicBezTo>
                  <a:pt x="314253" y="194637"/>
                  <a:pt x="324426" y="168987"/>
                  <a:pt x="339548" y="146304"/>
                </a:cubicBezTo>
                <a:cubicBezTo>
                  <a:pt x="351740" y="128016"/>
                  <a:pt x="355272" y="98391"/>
                  <a:pt x="376124" y="91440"/>
                </a:cubicBezTo>
                <a:cubicBezTo>
                  <a:pt x="385268" y="88392"/>
                  <a:pt x="394781" y="86284"/>
                  <a:pt x="403556" y="82296"/>
                </a:cubicBezTo>
                <a:cubicBezTo>
                  <a:pt x="428375" y="71015"/>
                  <a:pt x="450845" y="54341"/>
                  <a:pt x="476708" y="45720"/>
                </a:cubicBezTo>
                <a:cubicBezTo>
                  <a:pt x="485852" y="42672"/>
                  <a:pt x="495519" y="40887"/>
                  <a:pt x="504140" y="36576"/>
                </a:cubicBezTo>
                <a:cubicBezTo>
                  <a:pt x="513970" y="31661"/>
                  <a:pt x="521146" y="21763"/>
                  <a:pt x="531572" y="18288"/>
                </a:cubicBezTo>
                <a:cubicBezTo>
                  <a:pt x="549161" y="12425"/>
                  <a:pt x="568337" y="13166"/>
                  <a:pt x="586436" y="9144"/>
                </a:cubicBezTo>
                <a:cubicBezTo>
                  <a:pt x="595845" y="7053"/>
                  <a:pt x="604724" y="3048"/>
                  <a:pt x="613868" y="0"/>
                </a:cubicBezTo>
                <a:cubicBezTo>
                  <a:pt x="649460" y="3559"/>
                  <a:pt x="795460" y="15560"/>
                  <a:pt x="860756" y="27432"/>
                </a:cubicBezTo>
                <a:cubicBezTo>
                  <a:pt x="879406" y="30823"/>
                  <a:pt x="906330" y="38807"/>
                  <a:pt x="924764" y="45720"/>
                </a:cubicBezTo>
                <a:cubicBezTo>
                  <a:pt x="940133" y="51483"/>
                  <a:pt x="955115" y="58245"/>
                  <a:pt x="970484" y="64008"/>
                </a:cubicBezTo>
                <a:cubicBezTo>
                  <a:pt x="1005563" y="77163"/>
                  <a:pt x="994140" y="70767"/>
                  <a:pt x="1034492" y="82296"/>
                </a:cubicBezTo>
                <a:cubicBezTo>
                  <a:pt x="1043760" y="84944"/>
                  <a:pt x="1052473" y="89550"/>
                  <a:pt x="1061924" y="91440"/>
                </a:cubicBezTo>
                <a:cubicBezTo>
                  <a:pt x="1083058" y="95667"/>
                  <a:pt x="1104596" y="97536"/>
                  <a:pt x="1125932" y="100584"/>
                </a:cubicBezTo>
                <a:cubicBezTo>
                  <a:pt x="1171877" y="131214"/>
                  <a:pt x="1167373" y="135162"/>
                  <a:pt x="1208228" y="146304"/>
                </a:cubicBezTo>
                <a:cubicBezTo>
                  <a:pt x="1232477" y="152917"/>
                  <a:pt x="1281380" y="164592"/>
                  <a:pt x="1281380" y="164592"/>
                </a:cubicBezTo>
                <a:cubicBezTo>
                  <a:pt x="1330501" y="197339"/>
                  <a:pt x="1321428" y="198241"/>
                  <a:pt x="1363676" y="210312"/>
                </a:cubicBezTo>
                <a:cubicBezTo>
                  <a:pt x="1375760" y="213764"/>
                  <a:pt x="1388060" y="216408"/>
                  <a:pt x="1400252" y="219456"/>
                </a:cubicBezTo>
                <a:cubicBezTo>
                  <a:pt x="1403300" y="228600"/>
                  <a:pt x="1405085" y="238267"/>
                  <a:pt x="1409396" y="246888"/>
                </a:cubicBezTo>
                <a:cubicBezTo>
                  <a:pt x="1414311" y="256718"/>
                  <a:pt x="1424209" y="263894"/>
                  <a:pt x="1427684" y="274320"/>
                </a:cubicBezTo>
                <a:cubicBezTo>
                  <a:pt x="1433547" y="291909"/>
                  <a:pt x="1432806" y="311085"/>
                  <a:pt x="1436828" y="329184"/>
                </a:cubicBezTo>
                <a:cubicBezTo>
                  <a:pt x="1438919" y="338593"/>
                  <a:pt x="1441984" y="347841"/>
                  <a:pt x="1445972" y="356616"/>
                </a:cubicBezTo>
                <a:cubicBezTo>
                  <a:pt x="1446513" y="357806"/>
                  <a:pt x="1504403" y="480952"/>
                  <a:pt x="1519124" y="484632"/>
                </a:cubicBezTo>
                <a:lnTo>
                  <a:pt x="1555700" y="493776"/>
                </a:lnTo>
                <a:cubicBezTo>
                  <a:pt x="1577036" y="515112"/>
                  <a:pt x="1595569" y="539680"/>
                  <a:pt x="1619708" y="557784"/>
                </a:cubicBezTo>
                <a:cubicBezTo>
                  <a:pt x="1631900" y="566928"/>
                  <a:pt x="1644815" y="575180"/>
                  <a:pt x="1656284" y="585216"/>
                </a:cubicBezTo>
                <a:cubicBezTo>
                  <a:pt x="1669260" y="596570"/>
                  <a:pt x="1676767" y="615602"/>
                  <a:pt x="1692860" y="621792"/>
                </a:cubicBezTo>
                <a:cubicBezTo>
                  <a:pt x="1718621" y="631700"/>
                  <a:pt x="1747724" y="627888"/>
                  <a:pt x="1775156" y="630936"/>
                </a:cubicBezTo>
                <a:cubicBezTo>
                  <a:pt x="1784300" y="633984"/>
                  <a:pt x="1793179" y="637989"/>
                  <a:pt x="1802588" y="640080"/>
                </a:cubicBezTo>
                <a:cubicBezTo>
                  <a:pt x="1820687" y="644102"/>
                  <a:pt x="1843499" y="637015"/>
                  <a:pt x="1857452" y="649224"/>
                </a:cubicBezTo>
                <a:cubicBezTo>
                  <a:pt x="1871960" y="661918"/>
                  <a:pt x="1865047" y="688048"/>
                  <a:pt x="1875740" y="704088"/>
                </a:cubicBezTo>
                <a:cubicBezTo>
                  <a:pt x="1881836" y="713232"/>
                  <a:pt x="1889113" y="721690"/>
                  <a:pt x="1894028" y="731520"/>
                </a:cubicBezTo>
                <a:cubicBezTo>
                  <a:pt x="1898339" y="740141"/>
                  <a:pt x="1900124" y="749808"/>
                  <a:pt x="1903172" y="758952"/>
                </a:cubicBezTo>
                <a:cubicBezTo>
                  <a:pt x="1906220" y="789432"/>
                  <a:pt x="1907658" y="820116"/>
                  <a:pt x="1912316" y="850392"/>
                </a:cubicBezTo>
                <a:cubicBezTo>
                  <a:pt x="1913782" y="859919"/>
                  <a:pt x="1918812" y="868556"/>
                  <a:pt x="1921460" y="877824"/>
                </a:cubicBezTo>
                <a:cubicBezTo>
                  <a:pt x="1924912" y="889908"/>
                  <a:pt x="1928538" y="902004"/>
                  <a:pt x="1930604" y="914400"/>
                </a:cubicBezTo>
                <a:cubicBezTo>
                  <a:pt x="1952010" y="1042833"/>
                  <a:pt x="1928315" y="941818"/>
                  <a:pt x="1948892" y="1024128"/>
                </a:cubicBezTo>
                <a:cubicBezTo>
                  <a:pt x="1944613" y="1058356"/>
                  <a:pt x="1940271" y="1107555"/>
                  <a:pt x="1930604" y="1143000"/>
                </a:cubicBezTo>
                <a:cubicBezTo>
                  <a:pt x="1897701" y="1263644"/>
                  <a:pt x="1928223" y="1143252"/>
                  <a:pt x="1894028" y="1234440"/>
                </a:cubicBezTo>
                <a:cubicBezTo>
                  <a:pt x="1889615" y="1246207"/>
                  <a:pt x="1887610" y="1258748"/>
                  <a:pt x="1884884" y="1271016"/>
                </a:cubicBezTo>
                <a:cubicBezTo>
                  <a:pt x="1866322" y="1354545"/>
                  <a:pt x="1884569" y="1282209"/>
                  <a:pt x="1866596" y="1399032"/>
                </a:cubicBezTo>
                <a:cubicBezTo>
                  <a:pt x="1864685" y="1411453"/>
                  <a:pt x="1863687" y="1424697"/>
                  <a:pt x="1857452" y="1435608"/>
                </a:cubicBezTo>
                <a:cubicBezTo>
                  <a:pt x="1851036" y="1446836"/>
                  <a:pt x="1838299" y="1453106"/>
                  <a:pt x="1830020" y="1463040"/>
                </a:cubicBezTo>
                <a:cubicBezTo>
                  <a:pt x="1766367" y="1539423"/>
                  <a:pt x="1864443" y="1437761"/>
                  <a:pt x="1784300" y="1517904"/>
                </a:cubicBezTo>
                <a:cubicBezTo>
                  <a:pt x="1754407" y="1607584"/>
                  <a:pt x="1802871" y="1480903"/>
                  <a:pt x="1747724" y="1563624"/>
                </a:cubicBezTo>
                <a:cubicBezTo>
                  <a:pt x="1700486" y="1634480"/>
                  <a:pt x="1780018" y="1572575"/>
                  <a:pt x="1711148" y="1618488"/>
                </a:cubicBezTo>
                <a:cubicBezTo>
                  <a:pt x="1692117" y="1694610"/>
                  <a:pt x="1715290" y="1619348"/>
                  <a:pt x="1683716" y="1682496"/>
                </a:cubicBezTo>
                <a:cubicBezTo>
                  <a:pt x="1679405" y="1691117"/>
                  <a:pt x="1681388" y="1703112"/>
                  <a:pt x="1674572" y="1709928"/>
                </a:cubicBezTo>
                <a:cubicBezTo>
                  <a:pt x="1659030" y="1725470"/>
                  <a:pt x="1637996" y="1734312"/>
                  <a:pt x="1619708" y="1746504"/>
                </a:cubicBezTo>
                <a:cubicBezTo>
                  <a:pt x="1581828" y="1771757"/>
                  <a:pt x="1597686" y="1763906"/>
                  <a:pt x="1546556" y="1783080"/>
                </a:cubicBezTo>
                <a:cubicBezTo>
                  <a:pt x="1537531" y="1786464"/>
                  <a:pt x="1528575" y="1790334"/>
                  <a:pt x="1519124" y="1792224"/>
                </a:cubicBezTo>
                <a:cubicBezTo>
                  <a:pt x="1463758" y="1803297"/>
                  <a:pt x="1388127" y="1806521"/>
                  <a:pt x="1336244" y="1810512"/>
                </a:cubicBezTo>
                <a:cubicBezTo>
                  <a:pt x="1327100" y="1816608"/>
                  <a:pt x="1317026" y="1821499"/>
                  <a:pt x="1308812" y="1828800"/>
                </a:cubicBezTo>
                <a:cubicBezTo>
                  <a:pt x="1289482" y="1845983"/>
                  <a:pt x="1278816" y="1876559"/>
                  <a:pt x="1253948" y="1883664"/>
                </a:cubicBezTo>
                <a:lnTo>
                  <a:pt x="1189940" y="1901952"/>
                </a:lnTo>
                <a:cubicBezTo>
                  <a:pt x="1147268" y="1898904"/>
                  <a:pt x="1104054" y="1900243"/>
                  <a:pt x="1061924" y="1892808"/>
                </a:cubicBezTo>
                <a:cubicBezTo>
                  <a:pt x="1018562" y="1885156"/>
                  <a:pt x="1043417" y="1865047"/>
                  <a:pt x="1025348" y="1837944"/>
                </a:cubicBezTo>
                <a:cubicBezTo>
                  <a:pt x="1019252" y="1828800"/>
                  <a:pt x="1005687" y="1827427"/>
                  <a:pt x="997916" y="1819656"/>
                </a:cubicBezTo>
                <a:cubicBezTo>
                  <a:pt x="964974" y="1786714"/>
                  <a:pt x="978156" y="1786800"/>
                  <a:pt x="952196" y="1755648"/>
                </a:cubicBezTo>
                <a:cubicBezTo>
                  <a:pt x="943917" y="1745714"/>
                  <a:pt x="933043" y="1738150"/>
                  <a:pt x="924764" y="1728216"/>
                </a:cubicBezTo>
                <a:cubicBezTo>
                  <a:pt x="861111" y="1651833"/>
                  <a:pt x="959187" y="1753495"/>
                  <a:pt x="879044" y="1673352"/>
                </a:cubicBezTo>
                <a:cubicBezTo>
                  <a:pt x="875996" y="1661160"/>
                  <a:pt x="872626" y="1649044"/>
                  <a:pt x="869900" y="1636776"/>
                </a:cubicBezTo>
                <a:cubicBezTo>
                  <a:pt x="866529" y="1621604"/>
                  <a:pt x="866213" y="1605608"/>
                  <a:pt x="860756" y="1591056"/>
                </a:cubicBezTo>
                <a:cubicBezTo>
                  <a:pt x="856897" y="1580766"/>
                  <a:pt x="848564" y="1572768"/>
                  <a:pt x="842468" y="1563624"/>
                </a:cubicBezTo>
                <a:cubicBezTo>
                  <a:pt x="825042" y="1493919"/>
                  <a:pt x="836653" y="1547868"/>
                  <a:pt x="824180" y="1435608"/>
                </a:cubicBezTo>
                <a:cubicBezTo>
                  <a:pt x="821466" y="1411185"/>
                  <a:pt x="820996" y="1386296"/>
                  <a:pt x="815036" y="1362456"/>
                </a:cubicBezTo>
                <a:cubicBezTo>
                  <a:pt x="808193" y="1335083"/>
                  <a:pt x="770005" y="1290683"/>
                  <a:pt x="760172" y="1271016"/>
                </a:cubicBezTo>
                <a:cubicBezTo>
                  <a:pt x="754076" y="1258824"/>
                  <a:pt x="748647" y="1246275"/>
                  <a:pt x="741884" y="1234440"/>
                </a:cubicBezTo>
                <a:cubicBezTo>
                  <a:pt x="736432" y="1224898"/>
                  <a:pt x="728511" y="1216838"/>
                  <a:pt x="723596" y="1207008"/>
                </a:cubicBezTo>
                <a:cubicBezTo>
                  <a:pt x="711732" y="1183280"/>
                  <a:pt x="709991" y="1148125"/>
                  <a:pt x="705308" y="1124712"/>
                </a:cubicBezTo>
                <a:cubicBezTo>
                  <a:pt x="702843" y="1112389"/>
                  <a:pt x="699616" y="1100220"/>
                  <a:pt x="696164" y="1088136"/>
                </a:cubicBezTo>
                <a:cubicBezTo>
                  <a:pt x="693516" y="1078868"/>
                  <a:pt x="693041" y="1068230"/>
                  <a:pt x="687020" y="1060704"/>
                </a:cubicBezTo>
                <a:cubicBezTo>
                  <a:pt x="680155" y="1052122"/>
                  <a:pt x="668732" y="1048512"/>
                  <a:pt x="659588" y="1042416"/>
                </a:cubicBezTo>
                <a:cubicBezTo>
                  <a:pt x="656540" y="1033272"/>
                  <a:pt x="656465" y="1022510"/>
                  <a:pt x="650444" y="1014984"/>
                </a:cubicBezTo>
                <a:cubicBezTo>
                  <a:pt x="643579" y="1006402"/>
                  <a:pt x="631455" y="1003731"/>
                  <a:pt x="623012" y="996696"/>
                </a:cubicBezTo>
                <a:cubicBezTo>
                  <a:pt x="613078" y="988417"/>
                  <a:pt x="605788" y="977203"/>
                  <a:pt x="595580" y="969264"/>
                </a:cubicBezTo>
                <a:cubicBezTo>
                  <a:pt x="578230" y="955770"/>
                  <a:pt x="540716" y="932688"/>
                  <a:pt x="540716" y="932688"/>
                </a:cubicBezTo>
                <a:cubicBezTo>
                  <a:pt x="516332" y="935736"/>
                  <a:pt x="491592" y="936683"/>
                  <a:pt x="467564" y="941832"/>
                </a:cubicBezTo>
                <a:cubicBezTo>
                  <a:pt x="448715" y="945871"/>
                  <a:pt x="412700" y="960120"/>
                  <a:pt x="412700" y="960120"/>
                </a:cubicBezTo>
                <a:cubicBezTo>
                  <a:pt x="336500" y="957072"/>
                  <a:pt x="259538" y="962152"/>
                  <a:pt x="184100" y="950976"/>
                </a:cubicBezTo>
                <a:cubicBezTo>
                  <a:pt x="173229" y="949365"/>
                  <a:pt x="172847" y="931987"/>
                  <a:pt x="165812" y="923544"/>
                </a:cubicBezTo>
                <a:cubicBezTo>
                  <a:pt x="157533" y="913610"/>
                  <a:pt x="146659" y="906046"/>
                  <a:pt x="138380" y="896112"/>
                </a:cubicBezTo>
                <a:cubicBezTo>
                  <a:pt x="112420" y="864960"/>
                  <a:pt x="125602" y="865046"/>
                  <a:pt x="92660" y="832104"/>
                </a:cubicBezTo>
                <a:cubicBezTo>
                  <a:pt x="81884" y="821328"/>
                  <a:pt x="68276" y="813816"/>
                  <a:pt x="56084" y="804672"/>
                </a:cubicBezTo>
                <a:cubicBezTo>
                  <a:pt x="49988" y="792480"/>
                  <a:pt x="43166" y="780625"/>
                  <a:pt x="37796" y="768096"/>
                </a:cubicBezTo>
                <a:cubicBezTo>
                  <a:pt x="0" y="679904"/>
                  <a:pt x="34595" y="537907"/>
                  <a:pt x="37796" y="475488"/>
                </a:cubicBezTo>
                <a:cubicBezTo>
                  <a:pt x="39365" y="444896"/>
                  <a:pt x="42282" y="414324"/>
                  <a:pt x="46940" y="384048"/>
                </a:cubicBezTo>
                <a:cubicBezTo>
                  <a:pt x="48406" y="374521"/>
                  <a:pt x="50737" y="364636"/>
                  <a:pt x="56084" y="356616"/>
                </a:cubicBezTo>
                <a:cubicBezTo>
                  <a:pt x="63257" y="345856"/>
                  <a:pt x="74372" y="338328"/>
                  <a:pt x="83516" y="329184"/>
                </a:cubicBezTo>
                <a:cubicBezTo>
                  <a:pt x="116096" y="231445"/>
                  <a:pt x="81329" y="308483"/>
                  <a:pt x="129236" y="246888"/>
                </a:cubicBezTo>
                <a:cubicBezTo>
                  <a:pt x="186679" y="173033"/>
                  <a:pt x="140138" y="209140"/>
                  <a:pt x="193244" y="173736"/>
                </a:cubicBezTo>
                <a:cubicBezTo>
                  <a:pt x="196292" y="158496"/>
                  <a:pt x="192438" y="139956"/>
                  <a:pt x="202388" y="128016"/>
                </a:cubicBezTo>
                <a:cubicBezTo>
                  <a:pt x="210433" y="118362"/>
                  <a:pt x="228053" y="125107"/>
                  <a:pt x="238964" y="118872"/>
                </a:cubicBezTo>
                <a:cubicBezTo>
                  <a:pt x="334857" y="64076"/>
                  <a:pt x="208180" y="110845"/>
                  <a:pt x="293828" y="82296"/>
                </a:cubicBezTo>
                <a:cubicBezTo>
                  <a:pt x="306020" y="73152"/>
                  <a:pt x="316773" y="61680"/>
                  <a:pt x="330404" y="54864"/>
                </a:cubicBezTo>
                <a:cubicBezTo>
                  <a:pt x="347646" y="46243"/>
                  <a:pt x="366980" y="42672"/>
                  <a:pt x="385268" y="36576"/>
                </a:cubicBezTo>
                <a:cubicBezTo>
                  <a:pt x="450402" y="14865"/>
                  <a:pt x="403090" y="28171"/>
                  <a:pt x="531572" y="18288"/>
                </a:cubicBezTo>
                <a:lnTo>
                  <a:pt x="559004" y="0"/>
                </a:ln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олилиния 17">
            <a:hlinkClick r:id="rId9" action="ppaction://hlinksldjump"/>
          </p:cNvPr>
          <p:cNvSpPr/>
          <p:nvPr/>
        </p:nvSpPr>
        <p:spPr>
          <a:xfrm>
            <a:off x="1820863" y="3644900"/>
            <a:ext cx="1339850" cy="1860550"/>
          </a:xfrm>
          <a:custGeom>
            <a:avLst/>
            <a:gdLst>
              <a:gd name="connsiteX0" fmla="*/ 127312 w 1339882"/>
              <a:gd name="connsiteY0" fmla="*/ 131601 h 1861154"/>
              <a:gd name="connsiteX1" fmla="*/ 136456 w 1339882"/>
              <a:gd name="connsiteY1" fmla="*/ 104169 h 1861154"/>
              <a:gd name="connsiteX2" fmla="*/ 182176 w 1339882"/>
              <a:gd name="connsiteY2" fmla="*/ 95025 h 1861154"/>
              <a:gd name="connsiteX3" fmla="*/ 255328 w 1339882"/>
              <a:gd name="connsiteY3" fmla="*/ 76737 h 1861154"/>
              <a:gd name="connsiteX4" fmla="*/ 310192 w 1339882"/>
              <a:gd name="connsiteY4" fmla="*/ 58449 h 1861154"/>
              <a:gd name="connsiteX5" fmla="*/ 383344 w 1339882"/>
              <a:gd name="connsiteY5" fmla="*/ 31017 h 1861154"/>
              <a:gd name="connsiteX6" fmla="*/ 392488 w 1339882"/>
              <a:gd name="connsiteY6" fmla="*/ 3585 h 1861154"/>
              <a:gd name="connsiteX7" fmla="*/ 630232 w 1339882"/>
              <a:gd name="connsiteY7" fmla="*/ 21873 h 1861154"/>
              <a:gd name="connsiteX8" fmla="*/ 712528 w 1339882"/>
              <a:gd name="connsiteY8" fmla="*/ 49305 h 1861154"/>
              <a:gd name="connsiteX9" fmla="*/ 749104 w 1339882"/>
              <a:gd name="connsiteY9" fmla="*/ 67593 h 1861154"/>
              <a:gd name="connsiteX10" fmla="*/ 776536 w 1339882"/>
              <a:gd name="connsiteY10" fmla="*/ 76737 h 1861154"/>
              <a:gd name="connsiteX11" fmla="*/ 840544 w 1339882"/>
              <a:gd name="connsiteY11" fmla="*/ 104169 h 1861154"/>
              <a:gd name="connsiteX12" fmla="*/ 913696 w 1339882"/>
              <a:gd name="connsiteY12" fmla="*/ 122457 h 1861154"/>
              <a:gd name="connsiteX13" fmla="*/ 995992 w 1339882"/>
              <a:gd name="connsiteY13" fmla="*/ 149889 h 1861154"/>
              <a:gd name="connsiteX14" fmla="*/ 1032568 w 1339882"/>
              <a:gd name="connsiteY14" fmla="*/ 177321 h 1861154"/>
              <a:gd name="connsiteX15" fmla="*/ 1069144 w 1339882"/>
              <a:gd name="connsiteY15" fmla="*/ 186465 h 1861154"/>
              <a:gd name="connsiteX16" fmla="*/ 1142296 w 1339882"/>
              <a:gd name="connsiteY16" fmla="*/ 223041 h 1861154"/>
              <a:gd name="connsiteX17" fmla="*/ 1197160 w 1339882"/>
              <a:gd name="connsiteY17" fmla="*/ 250473 h 1861154"/>
              <a:gd name="connsiteX18" fmla="*/ 1215448 w 1339882"/>
              <a:gd name="connsiteY18" fmla="*/ 314481 h 1861154"/>
              <a:gd name="connsiteX19" fmla="*/ 1252024 w 1339882"/>
              <a:gd name="connsiteY19" fmla="*/ 341913 h 1861154"/>
              <a:gd name="connsiteX20" fmla="*/ 1288600 w 1339882"/>
              <a:gd name="connsiteY20" fmla="*/ 396777 h 1861154"/>
              <a:gd name="connsiteX21" fmla="*/ 1297744 w 1339882"/>
              <a:gd name="connsiteY21" fmla="*/ 451641 h 1861154"/>
              <a:gd name="connsiteX22" fmla="*/ 1325176 w 1339882"/>
              <a:gd name="connsiteY22" fmla="*/ 488217 h 1861154"/>
              <a:gd name="connsiteX23" fmla="*/ 1297744 w 1339882"/>
              <a:gd name="connsiteY23" fmla="*/ 771681 h 1861154"/>
              <a:gd name="connsiteX24" fmla="*/ 1288600 w 1339882"/>
              <a:gd name="connsiteY24" fmla="*/ 817401 h 1861154"/>
              <a:gd name="connsiteX25" fmla="*/ 1224592 w 1339882"/>
              <a:gd name="connsiteY25" fmla="*/ 863121 h 1861154"/>
              <a:gd name="connsiteX26" fmla="*/ 1206304 w 1339882"/>
              <a:gd name="connsiteY26" fmla="*/ 890553 h 1861154"/>
              <a:gd name="connsiteX27" fmla="*/ 1160584 w 1339882"/>
              <a:gd name="connsiteY27" fmla="*/ 954561 h 1861154"/>
              <a:gd name="connsiteX28" fmla="*/ 1124008 w 1339882"/>
              <a:gd name="connsiteY28" fmla="*/ 1018569 h 1861154"/>
              <a:gd name="connsiteX29" fmla="*/ 1069144 w 1339882"/>
              <a:gd name="connsiteY29" fmla="*/ 1064289 h 1861154"/>
              <a:gd name="connsiteX30" fmla="*/ 1005136 w 1339882"/>
              <a:gd name="connsiteY30" fmla="*/ 1137441 h 1861154"/>
              <a:gd name="connsiteX31" fmla="*/ 977704 w 1339882"/>
              <a:gd name="connsiteY31" fmla="*/ 1192305 h 1861154"/>
              <a:gd name="connsiteX32" fmla="*/ 950272 w 1339882"/>
              <a:gd name="connsiteY32" fmla="*/ 1219737 h 1861154"/>
              <a:gd name="connsiteX33" fmla="*/ 931984 w 1339882"/>
              <a:gd name="connsiteY33" fmla="*/ 1256313 h 1861154"/>
              <a:gd name="connsiteX34" fmla="*/ 895408 w 1339882"/>
              <a:gd name="connsiteY34" fmla="*/ 1311177 h 1861154"/>
              <a:gd name="connsiteX35" fmla="*/ 849688 w 1339882"/>
              <a:gd name="connsiteY35" fmla="*/ 1411761 h 1861154"/>
              <a:gd name="connsiteX36" fmla="*/ 813112 w 1339882"/>
              <a:gd name="connsiteY36" fmla="*/ 1475769 h 1861154"/>
              <a:gd name="connsiteX37" fmla="*/ 803968 w 1339882"/>
              <a:gd name="connsiteY37" fmla="*/ 1503201 h 1861154"/>
              <a:gd name="connsiteX38" fmla="*/ 776536 w 1339882"/>
              <a:gd name="connsiteY38" fmla="*/ 1530633 h 1861154"/>
              <a:gd name="connsiteX39" fmla="*/ 730816 w 1339882"/>
              <a:gd name="connsiteY39" fmla="*/ 1594641 h 1861154"/>
              <a:gd name="connsiteX40" fmla="*/ 712528 w 1339882"/>
              <a:gd name="connsiteY40" fmla="*/ 1649505 h 1861154"/>
              <a:gd name="connsiteX41" fmla="*/ 703384 w 1339882"/>
              <a:gd name="connsiteY41" fmla="*/ 1686081 h 1861154"/>
              <a:gd name="connsiteX42" fmla="*/ 639376 w 1339882"/>
              <a:gd name="connsiteY42" fmla="*/ 1768377 h 1861154"/>
              <a:gd name="connsiteX43" fmla="*/ 630232 w 1339882"/>
              <a:gd name="connsiteY43" fmla="*/ 1795809 h 1861154"/>
              <a:gd name="connsiteX44" fmla="*/ 447352 w 1339882"/>
              <a:gd name="connsiteY44" fmla="*/ 1814097 h 1861154"/>
              <a:gd name="connsiteX45" fmla="*/ 429064 w 1339882"/>
              <a:gd name="connsiteY45" fmla="*/ 1786665 h 1861154"/>
              <a:gd name="connsiteX46" fmla="*/ 392488 w 1339882"/>
              <a:gd name="connsiteY46" fmla="*/ 1777521 h 1861154"/>
              <a:gd name="connsiteX47" fmla="*/ 355912 w 1339882"/>
              <a:gd name="connsiteY47" fmla="*/ 1750089 h 1861154"/>
              <a:gd name="connsiteX48" fmla="*/ 337624 w 1339882"/>
              <a:gd name="connsiteY48" fmla="*/ 1695225 h 1861154"/>
              <a:gd name="connsiteX49" fmla="*/ 282760 w 1339882"/>
              <a:gd name="connsiteY49" fmla="*/ 1631217 h 1861154"/>
              <a:gd name="connsiteX50" fmla="*/ 291904 w 1339882"/>
              <a:gd name="connsiteY50" fmla="*/ 1366041 h 1861154"/>
              <a:gd name="connsiteX51" fmla="*/ 301048 w 1339882"/>
              <a:gd name="connsiteY51" fmla="*/ 1338609 h 1861154"/>
              <a:gd name="connsiteX52" fmla="*/ 310192 w 1339882"/>
              <a:gd name="connsiteY52" fmla="*/ 1247169 h 1861154"/>
              <a:gd name="connsiteX53" fmla="*/ 301048 w 1339882"/>
              <a:gd name="connsiteY53" fmla="*/ 890553 h 1861154"/>
              <a:gd name="connsiteX54" fmla="*/ 273616 w 1339882"/>
              <a:gd name="connsiteY54" fmla="*/ 835689 h 1861154"/>
              <a:gd name="connsiteX55" fmla="*/ 255328 w 1339882"/>
              <a:gd name="connsiteY55" fmla="*/ 799113 h 1861154"/>
              <a:gd name="connsiteX56" fmla="*/ 237040 w 1339882"/>
              <a:gd name="connsiteY56" fmla="*/ 771681 h 1861154"/>
              <a:gd name="connsiteX57" fmla="*/ 200464 w 1339882"/>
              <a:gd name="connsiteY57" fmla="*/ 762537 h 1861154"/>
              <a:gd name="connsiteX58" fmla="*/ 136456 w 1339882"/>
              <a:gd name="connsiteY58" fmla="*/ 753393 h 1861154"/>
              <a:gd name="connsiteX59" fmla="*/ 109024 w 1339882"/>
              <a:gd name="connsiteY59" fmla="*/ 735105 h 1861154"/>
              <a:gd name="connsiteX60" fmla="*/ 63304 w 1339882"/>
              <a:gd name="connsiteY60" fmla="*/ 680241 h 1861154"/>
              <a:gd name="connsiteX61" fmla="*/ 45016 w 1339882"/>
              <a:gd name="connsiteY61" fmla="*/ 625377 h 1861154"/>
              <a:gd name="connsiteX62" fmla="*/ 17584 w 1339882"/>
              <a:gd name="connsiteY62" fmla="*/ 570513 h 1861154"/>
              <a:gd name="connsiteX63" fmla="*/ 17584 w 1339882"/>
              <a:gd name="connsiteY63" fmla="*/ 259617 h 1861154"/>
              <a:gd name="connsiteX64" fmla="*/ 26728 w 1339882"/>
              <a:gd name="connsiteY64" fmla="*/ 213897 h 1861154"/>
              <a:gd name="connsiteX65" fmla="*/ 81592 w 1339882"/>
              <a:gd name="connsiteY65" fmla="*/ 168177 h 1861154"/>
              <a:gd name="connsiteX66" fmla="*/ 109024 w 1339882"/>
              <a:gd name="connsiteY66" fmla="*/ 140745 h 1861154"/>
              <a:gd name="connsiteX67" fmla="*/ 136456 w 1339882"/>
              <a:gd name="connsiteY67" fmla="*/ 122457 h 1861154"/>
              <a:gd name="connsiteX68" fmla="*/ 173032 w 1339882"/>
              <a:gd name="connsiteY68" fmla="*/ 104169 h 186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339882" h="1861154">
                <a:moveTo>
                  <a:pt x="127312" y="131601"/>
                </a:moveTo>
                <a:cubicBezTo>
                  <a:pt x="130360" y="122457"/>
                  <a:pt x="128436" y="109516"/>
                  <a:pt x="136456" y="104169"/>
                </a:cubicBezTo>
                <a:cubicBezTo>
                  <a:pt x="149388" y="95548"/>
                  <a:pt x="167032" y="98520"/>
                  <a:pt x="182176" y="95025"/>
                </a:cubicBezTo>
                <a:cubicBezTo>
                  <a:pt x="206667" y="89373"/>
                  <a:pt x="231483" y="84685"/>
                  <a:pt x="255328" y="76737"/>
                </a:cubicBezTo>
                <a:cubicBezTo>
                  <a:pt x="273616" y="70641"/>
                  <a:pt x="292075" y="65037"/>
                  <a:pt x="310192" y="58449"/>
                </a:cubicBezTo>
                <a:cubicBezTo>
                  <a:pt x="430464" y="14714"/>
                  <a:pt x="301817" y="58193"/>
                  <a:pt x="383344" y="31017"/>
                </a:cubicBezTo>
                <a:cubicBezTo>
                  <a:pt x="386392" y="21873"/>
                  <a:pt x="382915" y="4711"/>
                  <a:pt x="392488" y="3585"/>
                </a:cubicBezTo>
                <a:cubicBezTo>
                  <a:pt x="422963" y="0"/>
                  <a:pt x="581949" y="17045"/>
                  <a:pt x="630232" y="21873"/>
                </a:cubicBezTo>
                <a:cubicBezTo>
                  <a:pt x="657664" y="31017"/>
                  <a:pt x="686665" y="36373"/>
                  <a:pt x="712528" y="49305"/>
                </a:cubicBezTo>
                <a:cubicBezTo>
                  <a:pt x="724720" y="55401"/>
                  <a:pt x="736575" y="62223"/>
                  <a:pt x="749104" y="67593"/>
                </a:cubicBezTo>
                <a:cubicBezTo>
                  <a:pt x="757963" y="71390"/>
                  <a:pt x="767677" y="72940"/>
                  <a:pt x="776536" y="76737"/>
                </a:cubicBezTo>
                <a:cubicBezTo>
                  <a:pt x="820250" y="95471"/>
                  <a:pt x="801229" y="93447"/>
                  <a:pt x="840544" y="104169"/>
                </a:cubicBezTo>
                <a:cubicBezTo>
                  <a:pt x="864793" y="110782"/>
                  <a:pt x="889851" y="114509"/>
                  <a:pt x="913696" y="122457"/>
                </a:cubicBezTo>
                <a:lnTo>
                  <a:pt x="995992" y="149889"/>
                </a:lnTo>
                <a:cubicBezTo>
                  <a:pt x="1008184" y="159033"/>
                  <a:pt x="1018937" y="170505"/>
                  <a:pt x="1032568" y="177321"/>
                </a:cubicBezTo>
                <a:cubicBezTo>
                  <a:pt x="1043808" y="182941"/>
                  <a:pt x="1057543" y="181631"/>
                  <a:pt x="1069144" y="186465"/>
                </a:cubicBezTo>
                <a:cubicBezTo>
                  <a:pt x="1094309" y="196950"/>
                  <a:pt x="1116433" y="214420"/>
                  <a:pt x="1142296" y="223041"/>
                </a:cubicBezTo>
                <a:cubicBezTo>
                  <a:pt x="1180154" y="235660"/>
                  <a:pt x="1161708" y="226838"/>
                  <a:pt x="1197160" y="250473"/>
                </a:cubicBezTo>
                <a:cubicBezTo>
                  <a:pt x="1197646" y="252418"/>
                  <a:pt x="1210763" y="308859"/>
                  <a:pt x="1215448" y="314481"/>
                </a:cubicBezTo>
                <a:cubicBezTo>
                  <a:pt x="1225204" y="326189"/>
                  <a:pt x="1241899" y="330522"/>
                  <a:pt x="1252024" y="341913"/>
                </a:cubicBezTo>
                <a:cubicBezTo>
                  <a:pt x="1266626" y="358341"/>
                  <a:pt x="1288600" y="396777"/>
                  <a:pt x="1288600" y="396777"/>
                </a:cubicBezTo>
                <a:cubicBezTo>
                  <a:pt x="1291648" y="415065"/>
                  <a:pt x="1290858" y="434427"/>
                  <a:pt x="1297744" y="451641"/>
                </a:cubicBezTo>
                <a:cubicBezTo>
                  <a:pt x="1303404" y="465791"/>
                  <a:pt x="1324090" y="473016"/>
                  <a:pt x="1325176" y="488217"/>
                </a:cubicBezTo>
                <a:cubicBezTo>
                  <a:pt x="1339882" y="694102"/>
                  <a:pt x="1328638" y="648107"/>
                  <a:pt x="1297744" y="771681"/>
                </a:cubicBezTo>
                <a:cubicBezTo>
                  <a:pt x="1293975" y="786759"/>
                  <a:pt x="1295551" y="803500"/>
                  <a:pt x="1288600" y="817401"/>
                </a:cubicBezTo>
                <a:cubicBezTo>
                  <a:pt x="1276243" y="842115"/>
                  <a:pt x="1246684" y="852075"/>
                  <a:pt x="1224592" y="863121"/>
                </a:cubicBezTo>
                <a:cubicBezTo>
                  <a:pt x="1218496" y="872265"/>
                  <a:pt x="1212692" y="881610"/>
                  <a:pt x="1206304" y="890553"/>
                </a:cubicBezTo>
                <a:cubicBezTo>
                  <a:pt x="1192286" y="910179"/>
                  <a:pt x="1172898" y="933011"/>
                  <a:pt x="1160584" y="954561"/>
                </a:cubicBezTo>
                <a:cubicBezTo>
                  <a:pt x="1151022" y="971295"/>
                  <a:pt x="1138860" y="1003717"/>
                  <a:pt x="1124008" y="1018569"/>
                </a:cubicBezTo>
                <a:cubicBezTo>
                  <a:pt x="1071176" y="1071401"/>
                  <a:pt x="1121574" y="996879"/>
                  <a:pt x="1069144" y="1064289"/>
                </a:cubicBezTo>
                <a:cubicBezTo>
                  <a:pt x="1011701" y="1138144"/>
                  <a:pt x="1058242" y="1102037"/>
                  <a:pt x="1005136" y="1137441"/>
                </a:cubicBezTo>
                <a:cubicBezTo>
                  <a:pt x="995972" y="1164934"/>
                  <a:pt x="997399" y="1168670"/>
                  <a:pt x="977704" y="1192305"/>
                </a:cubicBezTo>
                <a:cubicBezTo>
                  <a:pt x="969425" y="1202239"/>
                  <a:pt x="957788" y="1209214"/>
                  <a:pt x="950272" y="1219737"/>
                </a:cubicBezTo>
                <a:cubicBezTo>
                  <a:pt x="942349" y="1230829"/>
                  <a:pt x="938997" y="1244624"/>
                  <a:pt x="931984" y="1256313"/>
                </a:cubicBezTo>
                <a:cubicBezTo>
                  <a:pt x="920676" y="1275160"/>
                  <a:pt x="902359" y="1290325"/>
                  <a:pt x="895408" y="1311177"/>
                </a:cubicBezTo>
                <a:cubicBezTo>
                  <a:pt x="871500" y="1382902"/>
                  <a:pt x="887038" y="1349511"/>
                  <a:pt x="849688" y="1411761"/>
                </a:cubicBezTo>
                <a:cubicBezTo>
                  <a:pt x="829509" y="1512655"/>
                  <a:pt x="859754" y="1417466"/>
                  <a:pt x="813112" y="1475769"/>
                </a:cubicBezTo>
                <a:cubicBezTo>
                  <a:pt x="807091" y="1483295"/>
                  <a:pt x="809315" y="1495181"/>
                  <a:pt x="803968" y="1503201"/>
                </a:cubicBezTo>
                <a:cubicBezTo>
                  <a:pt x="796795" y="1513961"/>
                  <a:pt x="784052" y="1520110"/>
                  <a:pt x="776536" y="1530633"/>
                </a:cubicBezTo>
                <a:cubicBezTo>
                  <a:pt x="716358" y="1614882"/>
                  <a:pt x="802141" y="1523316"/>
                  <a:pt x="730816" y="1594641"/>
                </a:cubicBezTo>
                <a:cubicBezTo>
                  <a:pt x="724720" y="1612929"/>
                  <a:pt x="717203" y="1630803"/>
                  <a:pt x="712528" y="1649505"/>
                </a:cubicBezTo>
                <a:cubicBezTo>
                  <a:pt x="709480" y="1661697"/>
                  <a:pt x="709004" y="1674841"/>
                  <a:pt x="703384" y="1686081"/>
                </a:cubicBezTo>
                <a:cubicBezTo>
                  <a:pt x="681509" y="1729830"/>
                  <a:pt x="669480" y="1738273"/>
                  <a:pt x="639376" y="1768377"/>
                </a:cubicBezTo>
                <a:cubicBezTo>
                  <a:pt x="636328" y="1777521"/>
                  <a:pt x="635579" y="1787789"/>
                  <a:pt x="630232" y="1795809"/>
                </a:cubicBezTo>
                <a:cubicBezTo>
                  <a:pt x="586669" y="1861154"/>
                  <a:pt x="533138" y="1819143"/>
                  <a:pt x="447352" y="1814097"/>
                </a:cubicBezTo>
                <a:cubicBezTo>
                  <a:pt x="441256" y="1804953"/>
                  <a:pt x="438208" y="1792761"/>
                  <a:pt x="429064" y="1786665"/>
                </a:cubicBezTo>
                <a:cubicBezTo>
                  <a:pt x="418607" y="1779694"/>
                  <a:pt x="403728" y="1783141"/>
                  <a:pt x="392488" y="1777521"/>
                </a:cubicBezTo>
                <a:cubicBezTo>
                  <a:pt x="378857" y="1770705"/>
                  <a:pt x="368104" y="1759233"/>
                  <a:pt x="355912" y="1750089"/>
                </a:cubicBezTo>
                <a:cubicBezTo>
                  <a:pt x="349816" y="1731801"/>
                  <a:pt x="351255" y="1708856"/>
                  <a:pt x="337624" y="1695225"/>
                </a:cubicBezTo>
                <a:cubicBezTo>
                  <a:pt x="299416" y="1657017"/>
                  <a:pt x="317951" y="1678138"/>
                  <a:pt x="282760" y="1631217"/>
                </a:cubicBezTo>
                <a:cubicBezTo>
                  <a:pt x="285808" y="1542825"/>
                  <a:pt x="286387" y="1454313"/>
                  <a:pt x="291904" y="1366041"/>
                </a:cubicBezTo>
                <a:cubicBezTo>
                  <a:pt x="292505" y="1356421"/>
                  <a:pt x="299582" y="1348136"/>
                  <a:pt x="301048" y="1338609"/>
                </a:cubicBezTo>
                <a:cubicBezTo>
                  <a:pt x="305706" y="1308333"/>
                  <a:pt x="307144" y="1277649"/>
                  <a:pt x="310192" y="1247169"/>
                </a:cubicBezTo>
                <a:cubicBezTo>
                  <a:pt x="307144" y="1128297"/>
                  <a:pt x="306704" y="1009329"/>
                  <a:pt x="301048" y="890553"/>
                </a:cubicBezTo>
                <a:cubicBezTo>
                  <a:pt x="299959" y="867692"/>
                  <a:pt x="284104" y="854042"/>
                  <a:pt x="273616" y="835689"/>
                </a:cubicBezTo>
                <a:cubicBezTo>
                  <a:pt x="266853" y="823854"/>
                  <a:pt x="262091" y="810948"/>
                  <a:pt x="255328" y="799113"/>
                </a:cubicBezTo>
                <a:cubicBezTo>
                  <a:pt x="249876" y="789571"/>
                  <a:pt x="246184" y="777777"/>
                  <a:pt x="237040" y="771681"/>
                </a:cubicBezTo>
                <a:cubicBezTo>
                  <a:pt x="226583" y="764710"/>
                  <a:pt x="212829" y="764785"/>
                  <a:pt x="200464" y="762537"/>
                </a:cubicBezTo>
                <a:cubicBezTo>
                  <a:pt x="179259" y="758682"/>
                  <a:pt x="157792" y="756441"/>
                  <a:pt x="136456" y="753393"/>
                </a:cubicBezTo>
                <a:cubicBezTo>
                  <a:pt x="127312" y="747297"/>
                  <a:pt x="117467" y="742140"/>
                  <a:pt x="109024" y="735105"/>
                </a:cubicBezTo>
                <a:cubicBezTo>
                  <a:pt x="93824" y="722438"/>
                  <a:pt x="71766" y="699281"/>
                  <a:pt x="63304" y="680241"/>
                </a:cubicBezTo>
                <a:cubicBezTo>
                  <a:pt x="55475" y="662625"/>
                  <a:pt x="55709" y="641417"/>
                  <a:pt x="45016" y="625377"/>
                </a:cubicBezTo>
                <a:cubicBezTo>
                  <a:pt x="21381" y="589925"/>
                  <a:pt x="30203" y="608371"/>
                  <a:pt x="17584" y="570513"/>
                </a:cubicBezTo>
                <a:cubicBezTo>
                  <a:pt x="0" y="429841"/>
                  <a:pt x="2988" y="485856"/>
                  <a:pt x="17584" y="259617"/>
                </a:cubicBezTo>
                <a:cubicBezTo>
                  <a:pt x="18585" y="244107"/>
                  <a:pt x="19777" y="227798"/>
                  <a:pt x="26728" y="213897"/>
                </a:cubicBezTo>
                <a:cubicBezTo>
                  <a:pt x="38177" y="190999"/>
                  <a:pt x="63587" y="183181"/>
                  <a:pt x="81592" y="168177"/>
                </a:cubicBezTo>
                <a:cubicBezTo>
                  <a:pt x="91526" y="159898"/>
                  <a:pt x="99090" y="149024"/>
                  <a:pt x="109024" y="140745"/>
                </a:cubicBezTo>
                <a:cubicBezTo>
                  <a:pt x="117467" y="133710"/>
                  <a:pt x="126914" y="127909"/>
                  <a:pt x="136456" y="122457"/>
                </a:cubicBezTo>
                <a:cubicBezTo>
                  <a:pt x="148291" y="115694"/>
                  <a:pt x="173032" y="104169"/>
                  <a:pt x="173032" y="10416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олилиния 18">
            <a:hlinkClick r:id="rId10" action="ppaction://hlinksldjump"/>
          </p:cNvPr>
          <p:cNvSpPr/>
          <p:nvPr/>
        </p:nvSpPr>
        <p:spPr>
          <a:xfrm>
            <a:off x="522288" y="1152525"/>
            <a:ext cx="2211387" cy="2486025"/>
          </a:xfrm>
          <a:custGeom>
            <a:avLst/>
            <a:gdLst>
              <a:gd name="connsiteX0" fmla="*/ 190419 w 2210885"/>
              <a:gd name="connsiteY0" fmla="*/ 850392 h 2487168"/>
              <a:gd name="connsiteX1" fmla="*/ 126411 w 2210885"/>
              <a:gd name="connsiteY1" fmla="*/ 813816 h 2487168"/>
              <a:gd name="connsiteX2" fmla="*/ 108123 w 2210885"/>
              <a:gd name="connsiteY2" fmla="*/ 786384 h 2487168"/>
              <a:gd name="connsiteX3" fmla="*/ 71547 w 2210885"/>
              <a:gd name="connsiteY3" fmla="*/ 749808 h 2487168"/>
              <a:gd name="connsiteX4" fmla="*/ 34971 w 2210885"/>
              <a:gd name="connsiteY4" fmla="*/ 740664 h 2487168"/>
              <a:gd name="connsiteX5" fmla="*/ 7539 w 2210885"/>
              <a:gd name="connsiteY5" fmla="*/ 731520 h 2487168"/>
              <a:gd name="connsiteX6" fmla="*/ 25827 w 2210885"/>
              <a:gd name="connsiteY6" fmla="*/ 649224 h 2487168"/>
              <a:gd name="connsiteX7" fmla="*/ 34971 w 2210885"/>
              <a:gd name="connsiteY7" fmla="*/ 603504 h 2487168"/>
              <a:gd name="connsiteX8" fmla="*/ 44115 w 2210885"/>
              <a:gd name="connsiteY8" fmla="*/ 576072 h 2487168"/>
              <a:gd name="connsiteX9" fmla="*/ 71547 w 2210885"/>
              <a:gd name="connsiteY9" fmla="*/ 502920 h 2487168"/>
              <a:gd name="connsiteX10" fmla="*/ 108123 w 2210885"/>
              <a:gd name="connsiteY10" fmla="*/ 493776 h 2487168"/>
              <a:gd name="connsiteX11" fmla="*/ 181275 w 2210885"/>
              <a:gd name="connsiteY11" fmla="*/ 438912 h 2487168"/>
              <a:gd name="connsiteX12" fmla="*/ 236139 w 2210885"/>
              <a:gd name="connsiteY12" fmla="*/ 420624 h 2487168"/>
              <a:gd name="connsiteX13" fmla="*/ 263571 w 2210885"/>
              <a:gd name="connsiteY13" fmla="*/ 411480 h 2487168"/>
              <a:gd name="connsiteX14" fmla="*/ 327579 w 2210885"/>
              <a:gd name="connsiteY14" fmla="*/ 374904 h 2487168"/>
              <a:gd name="connsiteX15" fmla="*/ 409875 w 2210885"/>
              <a:gd name="connsiteY15" fmla="*/ 365760 h 2487168"/>
              <a:gd name="connsiteX16" fmla="*/ 729915 w 2210885"/>
              <a:gd name="connsiteY16" fmla="*/ 329184 h 2487168"/>
              <a:gd name="connsiteX17" fmla="*/ 757347 w 2210885"/>
              <a:gd name="connsiteY17" fmla="*/ 301752 h 2487168"/>
              <a:gd name="connsiteX18" fmla="*/ 848787 w 2210885"/>
              <a:gd name="connsiteY18" fmla="*/ 283464 h 2487168"/>
              <a:gd name="connsiteX19" fmla="*/ 876219 w 2210885"/>
              <a:gd name="connsiteY19" fmla="*/ 256032 h 2487168"/>
              <a:gd name="connsiteX20" fmla="*/ 931083 w 2210885"/>
              <a:gd name="connsiteY20" fmla="*/ 237744 h 2487168"/>
              <a:gd name="connsiteX21" fmla="*/ 976803 w 2210885"/>
              <a:gd name="connsiteY21" fmla="*/ 182880 h 2487168"/>
              <a:gd name="connsiteX22" fmla="*/ 1059099 w 2210885"/>
              <a:gd name="connsiteY22" fmla="*/ 137160 h 2487168"/>
              <a:gd name="connsiteX23" fmla="*/ 1086531 w 2210885"/>
              <a:gd name="connsiteY23" fmla="*/ 100584 h 2487168"/>
              <a:gd name="connsiteX24" fmla="*/ 1123107 w 2210885"/>
              <a:gd name="connsiteY24" fmla="*/ 91440 h 2487168"/>
              <a:gd name="connsiteX25" fmla="*/ 1159683 w 2210885"/>
              <a:gd name="connsiteY25" fmla="*/ 73152 h 2487168"/>
              <a:gd name="connsiteX26" fmla="*/ 1187115 w 2210885"/>
              <a:gd name="connsiteY26" fmla="*/ 54864 h 2487168"/>
              <a:gd name="connsiteX27" fmla="*/ 1223691 w 2210885"/>
              <a:gd name="connsiteY27" fmla="*/ 36576 h 2487168"/>
              <a:gd name="connsiteX28" fmla="*/ 1251123 w 2210885"/>
              <a:gd name="connsiteY28" fmla="*/ 18288 h 2487168"/>
              <a:gd name="connsiteX29" fmla="*/ 1305987 w 2210885"/>
              <a:gd name="connsiteY29" fmla="*/ 0 h 2487168"/>
              <a:gd name="connsiteX30" fmla="*/ 1680891 w 2210885"/>
              <a:gd name="connsiteY30" fmla="*/ 9144 h 2487168"/>
              <a:gd name="connsiteX31" fmla="*/ 1726611 w 2210885"/>
              <a:gd name="connsiteY31" fmla="*/ 27432 h 2487168"/>
              <a:gd name="connsiteX32" fmla="*/ 1781475 w 2210885"/>
              <a:gd name="connsiteY32" fmla="*/ 45720 h 2487168"/>
              <a:gd name="connsiteX33" fmla="*/ 1808907 w 2210885"/>
              <a:gd name="connsiteY33" fmla="*/ 73152 h 2487168"/>
              <a:gd name="connsiteX34" fmla="*/ 1882059 w 2210885"/>
              <a:gd name="connsiteY34" fmla="*/ 109728 h 2487168"/>
              <a:gd name="connsiteX35" fmla="*/ 1918635 w 2210885"/>
              <a:gd name="connsiteY35" fmla="*/ 137160 h 2487168"/>
              <a:gd name="connsiteX36" fmla="*/ 1936923 w 2210885"/>
              <a:gd name="connsiteY36" fmla="*/ 173736 h 2487168"/>
              <a:gd name="connsiteX37" fmla="*/ 1955211 w 2210885"/>
              <a:gd name="connsiteY37" fmla="*/ 201168 h 2487168"/>
              <a:gd name="connsiteX38" fmla="*/ 1982643 w 2210885"/>
              <a:gd name="connsiteY38" fmla="*/ 246888 h 2487168"/>
              <a:gd name="connsiteX39" fmla="*/ 2000931 w 2210885"/>
              <a:gd name="connsiteY39" fmla="*/ 283464 h 2487168"/>
              <a:gd name="connsiteX40" fmla="*/ 2028363 w 2210885"/>
              <a:gd name="connsiteY40" fmla="*/ 347472 h 2487168"/>
              <a:gd name="connsiteX41" fmla="*/ 2055795 w 2210885"/>
              <a:gd name="connsiteY41" fmla="*/ 365760 h 2487168"/>
              <a:gd name="connsiteX42" fmla="*/ 2074083 w 2210885"/>
              <a:gd name="connsiteY42" fmla="*/ 438912 h 2487168"/>
              <a:gd name="connsiteX43" fmla="*/ 2083227 w 2210885"/>
              <a:gd name="connsiteY43" fmla="*/ 466344 h 2487168"/>
              <a:gd name="connsiteX44" fmla="*/ 2110659 w 2210885"/>
              <a:gd name="connsiteY44" fmla="*/ 566928 h 2487168"/>
              <a:gd name="connsiteX45" fmla="*/ 2119803 w 2210885"/>
              <a:gd name="connsiteY45" fmla="*/ 722376 h 2487168"/>
              <a:gd name="connsiteX46" fmla="*/ 2138091 w 2210885"/>
              <a:gd name="connsiteY46" fmla="*/ 1078992 h 2487168"/>
              <a:gd name="connsiteX47" fmla="*/ 2147235 w 2210885"/>
              <a:gd name="connsiteY47" fmla="*/ 1106424 h 2487168"/>
              <a:gd name="connsiteX48" fmla="*/ 2156379 w 2210885"/>
              <a:gd name="connsiteY48" fmla="*/ 1143000 h 2487168"/>
              <a:gd name="connsiteX49" fmla="*/ 2174667 w 2210885"/>
              <a:gd name="connsiteY49" fmla="*/ 1170432 h 2487168"/>
              <a:gd name="connsiteX50" fmla="*/ 2192955 w 2210885"/>
              <a:gd name="connsiteY50" fmla="*/ 1554480 h 2487168"/>
              <a:gd name="connsiteX51" fmla="*/ 2174667 w 2210885"/>
              <a:gd name="connsiteY51" fmla="*/ 1847088 h 2487168"/>
              <a:gd name="connsiteX52" fmla="*/ 2156379 w 2210885"/>
              <a:gd name="connsiteY52" fmla="*/ 1901952 h 2487168"/>
              <a:gd name="connsiteX53" fmla="*/ 2101515 w 2210885"/>
              <a:gd name="connsiteY53" fmla="*/ 1965960 h 2487168"/>
              <a:gd name="connsiteX54" fmla="*/ 2083227 w 2210885"/>
              <a:gd name="connsiteY54" fmla="*/ 1993392 h 2487168"/>
              <a:gd name="connsiteX55" fmla="*/ 2019219 w 2210885"/>
              <a:gd name="connsiteY55" fmla="*/ 2057400 h 2487168"/>
              <a:gd name="connsiteX56" fmla="*/ 1982643 w 2210885"/>
              <a:gd name="connsiteY56" fmla="*/ 2066544 h 2487168"/>
              <a:gd name="connsiteX57" fmla="*/ 1955211 w 2210885"/>
              <a:gd name="connsiteY57" fmla="*/ 2075688 h 2487168"/>
              <a:gd name="connsiteX58" fmla="*/ 1909491 w 2210885"/>
              <a:gd name="connsiteY58" fmla="*/ 2084832 h 2487168"/>
              <a:gd name="connsiteX59" fmla="*/ 1854627 w 2210885"/>
              <a:gd name="connsiteY59" fmla="*/ 2130552 h 2487168"/>
              <a:gd name="connsiteX60" fmla="*/ 1808907 w 2210885"/>
              <a:gd name="connsiteY60" fmla="*/ 2139696 h 2487168"/>
              <a:gd name="connsiteX61" fmla="*/ 1781475 w 2210885"/>
              <a:gd name="connsiteY61" fmla="*/ 2148840 h 2487168"/>
              <a:gd name="connsiteX62" fmla="*/ 1744899 w 2210885"/>
              <a:gd name="connsiteY62" fmla="*/ 2157984 h 2487168"/>
              <a:gd name="connsiteX63" fmla="*/ 1699179 w 2210885"/>
              <a:gd name="connsiteY63" fmla="*/ 2203704 h 2487168"/>
              <a:gd name="connsiteX64" fmla="*/ 1671747 w 2210885"/>
              <a:gd name="connsiteY64" fmla="*/ 2212848 h 2487168"/>
              <a:gd name="connsiteX65" fmla="*/ 1616883 w 2210885"/>
              <a:gd name="connsiteY65" fmla="*/ 2249424 h 2487168"/>
              <a:gd name="connsiteX66" fmla="*/ 1589451 w 2210885"/>
              <a:gd name="connsiteY66" fmla="*/ 2258568 h 2487168"/>
              <a:gd name="connsiteX67" fmla="*/ 1525443 w 2210885"/>
              <a:gd name="connsiteY67" fmla="*/ 2295144 h 2487168"/>
              <a:gd name="connsiteX68" fmla="*/ 1479723 w 2210885"/>
              <a:gd name="connsiteY68" fmla="*/ 2350008 h 2487168"/>
              <a:gd name="connsiteX69" fmla="*/ 1424859 w 2210885"/>
              <a:gd name="connsiteY69" fmla="*/ 2414016 h 2487168"/>
              <a:gd name="connsiteX70" fmla="*/ 1406571 w 2210885"/>
              <a:gd name="connsiteY70" fmla="*/ 2441448 h 2487168"/>
              <a:gd name="connsiteX71" fmla="*/ 1351707 w 2210885"/>
              <a:gd name="connsiteY71" fmla="*/ 2468880 h 2487168"/>
              <a:gd name="connsiteX72" fmla="*/ 1315131 w 2210885"/>
              <a:gd name="connsiteY72" fmla="*/ 2487168 h 2487168"/>
              <a:gd name="connsiteX73" fmla="*/ 985947 w 2210885"/>
              <a:gd name="connsiteY73" fmla="*/ 2468880 h 2487168"/>
              <a:gd name="connsiteX74" fmla="*/ 949371 w 2210885"/>
              <a:gd name="connsiteY74" fmla="*/ 2459736 h 2487168"/>
              <a:gd name="connsiteX75" fmla="*/ 903651 w 2210885"/>
              <a:gd name="connsiteY75" fmla="*/ 2450592 h 2487168"/>
              <a:gd name="connsiteX76" fmla="*/ 857931 w 2210885"/>
              <a:gd name="connsiteY76" fmla="*/ 2423160 h 2487168"/>
              <a:gd name="connsiteX77" fmla="*/ 821355 w 2210885"/>
              <a:gd name="connsiteY77" fmla="*/ 2404872 h 2487168"/>
              <a:gd name="connsiteX78" fmla="*/ 812211 w 2210885"/>
              <a:gd name="connsiteY78" fmla="*/ 2377440 h 2487168"/>
              <a:gd name="connsiteX79" fmla="*/ 775635 w 2210885"/>
              <a:gd name="connsiteY79" fmla="*/ 2350008 h 2487168"/>
              <a:gd name="connsiteX80" fmla="*/ 702483 w 2210885"/>
              <a:gd name="connsiteY80" fmla="*/ 2304288 h 2487168"/>
              <a:gd name="connsiteX81" fmla="*/ 665907 w 2210885"/>
              <a:gd name="connsiteY81" fmla="*/ 2286000 h 2487168"/>
              <a:gd name="connsiteX82" fmla="*/ 629331 w 2210885"/>
              <a:gd name="connsiteY82" fmla="*/ 2258568 h 2487168"/>
              <a:gd name="connsiteX83" fmla="*/ 592755 w 2210885"/>
              <a:gd name="connsiteY83" fmla="*/ 2212848 h 2487168"/>
              <a:gd name="connsiteX84" fmla="*/ 574467 w 2210885"/>
              <a:gd name="connsiteY84" fmla="*/ 2148840 h 2487168"/>
              <a:gd name="connsiteX85" fmla="*/ 547035 w 2210885"/>
              <a:gd name="connsiteY85" fmla="*/ 2112264 h 2487168"/>
              <a:gd name="connsiteX86" fmla="*/ 537891 w 2210885"/>
              <a:gd name="connsiteY86" fmla="*/ 2084832 h 2487168"/>
              <a:gd name="connsiteX87" fmla="*/ 492171 w 2210885"/>
              <a:gd name="connsiteY87" fmla="*/ 2039112 h 2487168"/>
              <a:gd name="connsiteX88" fmla="*/ 464739 w 2210885"/>
              <a:gd name="connsiteY88" fmla="*/ 2002536 h 2487168"/>
              <a:gd name="connsiteX89" fmla="*/ 446451 w 2210885"/>
              <a:gd name="connsiteY89" fmla="*/ 1920240 h 2487168"/>
              <a:gd name="connsiteX90" fmla="*/ 419019 w 2210885"/>
              <a:gd name="connsiteY90" fmla="*/ 1856232 h 2487168"/>
              <a:gd name="connsiteX91" fmla="*/ 409875 w 2210885"/>
              <a:gd name="connsiteY91" fmla="*/ 1234440 h 2487168"/>
              <a:gd name="connsiteX92" fmla="*/ 400731 w 2210885"/>
              <a:gd name="connsiteY92" fmla="*/ 1152144 h 2487168"/>
              <a:gd name="connsiteX93" fmla="*/ 364155 w 2210885"/>
              <a:gd name="connsiteY93" fmla="*/ 1078992 h 2487168"/>
              <a:gd name="connsiteX94" fmla="*/ 327579 w 2210885"/>
              <a:gd name="connsiteY94" fmla="*/ 1014984 h 2487168"/>
              <a:gd name="connsiteX95" fmla="*/ 318435 w 2210885"/>
              <a:gd name="connsiteY95" fmla="*/ 950976 h 2487168"/>
              <a:gd name="connsiteX96" fmla="*/ 291003 w 2210885"/>
              <a:gd name="connsiteY96" fmla="*/ 932688 h 2487168"/>
              <a:gd name="connsiteX97" fmla="*/ 217851 w 2210885"/>
              <a:gd name="connsiteY97" fmla="*/ 914400 h 2487168"/>
              <a:gd name="connsiteX98" fmla="*/ 181275 w 2210885"/>
              <a:gd name="connsiteY98" fmla="*/ 896112 h 2487168"/>
              <a:gd name="connsiteX99" fmla="*/ 135555 w 2210885"/>
              <a:gd name="connsiteY99" fmla="*/ 886968 h 2487168"/>
              <a:gd name="connsiteX100" fmla="*/ 117267 w 2210885"/>
              <a:gd name="connsiteY100" fmla="*/ 859536 h 2487168"/>
              <a:gd name="connsiteX101" fmla="*/ 53259 w 2210885"/>
              <a:gd name="connsiteY101" fmla="*/ 768096 h 2487168"/>
              <a:gd name="connsiteX102" fmla="*/ 53259 w 2210885"/>
              <a:gd name="connsiteY102" fmla="*/ 740664 h 248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210885" h="2487168">
                <a:moveTo>
                  <a:pt x="190419" y="850392"/>
                </a:moveTo>
                <a:cubicBezTo>
                  <a:pt x="169083" y="838200"/>
                  <a:pt x="145808" y="828903"/>
                  <a:pt x="126411" y="813816"/>
                </a:cubicBezTo>
                <a:cubicBezTo>
                  <a:pt x="117736" y="807069"/>
                  <a:pt x="115275" y="794728"/>
                  <a:pt x="108123" y="786384"/>
                </a:cubicBezTo>
                <a:cubicBezTo>
                  <a:pt x="96902" y="773293"/>
                  <a:pt x="86168" y="758946"/>
                  <a:pt x="71547" y="749808"/>
                </a:cubicBezTo>
                <a:cubicBezTo>
                  <a:pt x="60890" y="743147"/>
                  <a:pt x="47055" y="744116"/>
                  <a:pt x="34971" y="740664"/>
                </a:cubicBezTo>
                <a:cubicBezTo>
                  <a:pt x="25703" y="738016"/>
                  <a:pt x="16683" y="734568"/>
                  <a:pt x="7539" y="731520"/>
                </a:cubicBezTo>
                <a:cubicBezTo>
                  <a:pt x="35118" y="593627"/>
                  <a:pt x="0" y="765445"/>
                  <a:pt x="25827" y="649224"/>
                </a:cubicBezTo>
                <a:cubicBezTo>
                  <a:pt x="29198" y="634052"/>
                  <a:pt x="31202" y="618582"/>
                  <a:pt x="34971" y="603504"/>
                </a:cubicBezTo>
                <a:cubicBezTo>
                  <a:pt x="37309" y="594153"/>
                  <a:pt x="41467" y="585340"/>
                  <a:pt x="44115" y="576072"/>
                </a:cubicBezTo>
                <a:cubicBezTo>
                  <a:pt x="49256" y="558079"/>
                  <a:pt x="55567" y="516237"/>
                  <a:pt x="71547" y="502920"/>
                </a:cubicBezTo>
                <a:cubicBezTo>
                  <a:pt x="81201" y="494875"/>
                  <a:pt x="95931" y="496824"/>
                  <a:pt x="108123" y="493776"/>
                </a:cubicBezTo>
                <a:cubicBezTo>
                  <a:pt x="132507" y="475488"/>
                  <a:pt x="152359" y="448551"/>
                  <a:pt x="181275" y="438912"/>
                </a:cubicBezTo>
                <a:lnTo>
                  <a:pt x="236139" y="420624"/>
                </a:lnTo>
                <a:cubicBezTo>
                  <a:pt x="245283" y="417576"/>
                  <a:pt x="255551" y="416827"/>
                  <a:pt x="263571" y="411480"/>
                </a:cubicBezTo>
                <a:cubicBezTo>
                  <a:pt x="279237" y="401036"/>
                  <a:pt x="309836" y="378999"/>
                  <a:pt x="327579" y="374904"/>
                </a:cubicBezTo>
                <a:cubicBezTo>
                  <a:pt x="354473" y="368698"/>
                  <a:pt x="382443" y="368808"/>
                  <a:pt x="409875" y="365760"/>
                </a:cubicBezTo>
                <a:cubicBezTo>
                  <a:pt x="567408" y="313249"/>
                  <a:pt x="463276" y="339439"/>
                  <a:pt x="729915" y="329184"/>
                </a:cubicBezTo>
                <a:cubicBezTo>
                  <a:pt x="739059" y="320040"/>
                  <a:pt x="745277" y="306394"/>
                  <a:pt x="757347" y="301752"/>
                </a:cubicBezTo>
                <a:cubicBezTo>
                  <a:pt x="786359" y="290594"/>
                  <a:pt x="848787" y="283464"/>
                  <a:pt x="848787" y="283464"/>
                </a:cubicBezTo>
                <a:cubicBezTo>
                  <a:pt x="857931" y="274320"/>
                  <a:pt x="864915" y="262312"/>
                  <a:pt x="876219" y="256032"/>
                </a:cubicBezTo>
                <a:cubicBezTo>
                  <a:pt x="893070" y="246670"/>
                  <a:pt x="931083" y="237744"/>
                  <a:pt x="931083" y="237744"/>
                </a:cubicBezTo>
                <a:cubicBezTo>
                  <a:pt x="944577" y="217502"/>
                  <a:pt x="955681" y="196961"/>
                  <a:pt x="976803" y="182880"/>
                </a:cubicBezTo>
                <a:cubicBezTo>
                  <a:pt x="1021652" y="152981"/>
                  <a:pt x="1004047" y="210562"/>
                  <a:pt x="1059099" y="137160"/>
                </a:cubicBezTo>
                <a:cubicBezTo>
                  <a:pt x="1068243" y="124968"/>
                  <a:pt x="1074130" y="109442"/>
                  <a:pt x="1086531" y="100584"/>
                </a:cubicBezTo>
                <a:cubicBezTo>
                  <a:pt x="1096757" y="93279"/>
                  <a:pt x="1111340" y="95853"/>
                  <a:pt x="1123107" y="91440"/>
                </a:cubicBezTo>
                <a:cubicBezTo>
                  <a:pt x="1135870" y="86654"/>
                  <a:pt x="1147848" y="79915"/>
                  <a:pt x="1159683" y="73152"/>
                </a:cubicBezTo>
                <a:cubicBezTo>
                  <a:pt x="1169225" y="67700"/>
                  <a:pt x="1177573" y="60316"/>
                  <a:pt x="1187115" y="54864"/>
                </a:cubicBezTo>
                <a:cubicBezTo>
                  <a:pt x="1198950" y="48101"/>
                  <a:pt x="1211856" y="43339"/>
                  <a:pt x="1223691" y="36576"/>
                </a:cubicBezTo>
                <a:cubicBezTo>
                  <a:pt x="1233233" y="31124"/>
                  <a:pt x="1241080" y="22751"/>
                  <a:pt x="1251123" y="18288"/>
                </a:cubicBezTo>
                <a:cubicBezTo>
                  <a:pt x="1268739" y="10459"/>
                  <a:pt x="1305987" y="0"/>
                  <a:pt x="1305987" y="0"/>
                </a:cubicBezTo>
                <a:cubicBezTo>
                  <a:pt x="1430955" y="3048"/>
                  <a:pt x="1556151" y="1009"/>
                  <a:pt x="1680891" y="9144"/>
                </a:cubicBezTo>
                <a:cubicBezTo>
                  <a:pt x="1697270" y="10212"/>
                  <a:pt x="1711185" y="21823"/>
                  <a:pt x="1726611" y="27432"/>
                </a:cubicBezTo>
                <a:cubicBezTo>
                  <a:pt x="1744728" y="34020"/>
                  <a:pt x="1781475" y="45720"/>
                  <a:pt x="1781475" y="45720"/>
                </a:cubicBezTo>
                <a:cubicBezTo>
                  <a:pt x="1790619" y="54864"/>
                  <a:pt x="1797997" y="66209"/>
                  <a:pt x="1808907" y="73152"/>
                </a:cubicBezTo>
                <a:cubicBezTo>
                  <a:pt x="1831907" y="87788"/>
                  <a:pt x="1860249" y="93371"/>
                  <a:pt x="1882059" y="109728"/>
                </a:cubicBezTo>
                <a:lnTo>
                  <a:pt x="1918635" y="137160"/>
                </a:lnTo>
                <a:cubicBezTo>
                  <a:pt x="1924731" y="149352"/>
                  <a:pt x="1930160" y="161901"/>
                  <a:pt x="1936923" y="173736"/>
                </a:cubicBezTo>
                <a:cubicBezTo>
                  <a:pt x="1942375" y="183278"/>
                  <a:pt x="1949386" y="191849"/>
                  <a:pt x="1955211" y="201168"/>
                </a:cubicBezTo>
                <a:cubicBezTo>
                  <a:pt x="1964631" y="216239"/>
                  <a:pt x="1974012" y="231352"/>
                  <a:pt x="1982643" y="246888"/>
                </a:cubicBezTo>
                <a:cubicBezTo>
                  <a:pt x="1989263" y="258804"/>
                  <a:pt x="1996145" y="270701"/>
                  <a:pt x="2000931" y="283464"/>
                </a:cubicBezTo>
                <a:cubicBezTo>
                  <a:pt x="2013522" y="317041"/>
                  <a:pt x="2002420" y="321529"/>
                  <a:pt x="2028363" y="347472"/>
                </a:cubicBezTo>
                <a:cubicBezTo>
                  <a:pt x="2036134" y="355243"/>
                  <a:pt x="2046651" y="359664"/>
                  <a:pt x="2055795" y="365760"/>
                </a:cubicBezTo>
                <a:cubicBezTo>
                  <a:pt x="2061891" y="390144"/>
                  <a:pt x="2066135" y="415067"/>
                  <a:pt x="2074083" y="438912"/>
                </a:cubicBezTo>
                <a:cubicBezTo>
                  <a:pt x="2077131" y="448056"/>
                  <a:pt x="2080691" y="457045"/>
                  <a:pt x="2083227" y="466344"/>
                </a:cubicBezTo>
                <a:cubicBezTo>
                  <a:pt x="2114166" y="579785"/>
                  <a:pt x="2089612" y="503787"/>
                  <a:pt x="2110659" y="566928"/>
                </a:cubicBezTo>
                <a:cubicBezTo>
                  <a:pt x="2113707" y="618744"/>
                  <a:pt x="2117026" y="670545"/>
                  <a:pt x="2119803" y="722376"/>
                </a:cubicBezTo>
                <a:cubicBezTo>
                  <a:pt x="2126170" y="841234"/>
                  <a:pt x="2100451" y="966072"/>
                  <a:pt x="2138091" y="1078992"/>
                </a:cubicBezTo>
                <a:cubicBezTo>
                  <a:pt x="2141139" y="1088136"/>
                  <a:pt x="2144587" y="1097156"/>
                  <a:pt x="2147235" y="1106424"/>
                </a:cubicBezTo>
                <a:cubicBezTo>
                  <a:pt x="2150687" y="1118508"/>
                  <a:pt x="2151429" y="1131449"/>
                  <a:pt x="2156379" y="1143000"/>
                </a:cubicBezTo>
                <a:cubicBezTo>
                  <a:pt x="2160708" y="1153101"/>
                  <a:pt x="2168571" y="1161288"/>
                  <a:pt x="2174667" y="1170432"/>
                </a:cubicBezTo>
                <a:cubicBezTo>
                  <a:pt x="2210885" y="1315302"/>
                  <a:pt x="2192955" y="1232344"/>
                  <a:pt x="2192955" y="1554480"/>
                </a:cubicBezTo>
                <a:cubicBezTo>
                  <a:pt x="2192955" y="1570040"/>
                  <a:pt x="2189480" y="1777961"/>
                  <a:pt x="2174667" y="1847088"/>
                </a:cubicBezTo>
                <a:cubicBezTo>
                  <a:pt x="2170628" y="1865937"/>
                  <a:pt x="2170010" y="1888321"/>
                  <a:pt x="2156379" y="1901952"/>
                </a:cubicBezTo>
                <a:cubicBezTo>
                  <a:pt x="2123147" y="1935184"/>
                  <a:pt x="2130841" y="1924904"/>
                  <a:pt x="2101515" y="1965960"/>
                </a:cubicBezTo>
                <a:cubicBezTo>
                  <a:pt x="2095127" y="1974903"/>
                  <a:pt x="2088142" y="1983562"/>
                  <a:pt x="2083227" y="1993392"/>
                </a:cubicBezTo>
                <a:cubicBezTo>
                  <a:pt x="2064501" y="2030843"/>
                  <a:pt x="2088103" y="2040179"/>
                  <a:pt x="2019219" y="2057400"/>
                </a:cubicBezTo>
                <a:cubicBezTo>
                  <a:pt x="2007027" y="2060448"/>
                  <a:pt x="1994727" y="2063092"/>
                  <a:pt x="1982643" y="2066544"/>
                </a:cubicBezTo>
                <a:cubicBezTo>
                  <a:pt x="1973375" y="2069192"/>
                  <a:pt x="1964562" y="2073350"/>
                  <a:pt x="1955211" y="2075688"/>
                </a:cubicBezTo>
                <a:cubicBezTo>
                  <a:pt x="1940133" y="2079457"/>
                  <a:pt x="1924731" y="2081784"/>
                  <a:pt x="1909491" y="2084832"/>
                </a:cubicBezTo>
                <a:cubicBezTo>
                  <a:pt x="1895260" y="2099063"/>
                  <a:pt x="1874996" y="2122914"/>
                  <a:pt x="1854627" y="2130552"/>
                </a:cubicBezTo>
                <a:cubicBezTo>
                  <a:pt x="1840075" y="2136009"/>
                  <a:pt x="1823985" y="2135927"/>
                  <a:pt x="1808907" y="2139696"/>
                </a:cubicBezTo>
                <a:cubicBezTo>
                  <a:pt x="1799556" y="2142034"/>
                  <a:pt x="1790743" y="2146192"/>
                  <a:pt x="1781475" y="2148840"/>
                </a:cubicBezTo>
                <a:cubicBezTo>
                  <a:pt x="1769391" y="2152292"/>
                  <a:pt x="1757091" y="2154936"/>
                  <a:pt x="1744899" y="2157984"/>
                </a:cubicBezTo>
                <a:cubicBezTo>
                  <a:pt x="1726611" y="2185416"/>
                  <a:pt x="1729659" y="2188464"/>
                  <a:pt x="1699179" y="2203704"/>
                </a:cubicBezTo>
                <a:cubicBezTo>
                  <a:pt x="1690558" y="2208015"/>
                  <a:pt x="1680173" y="2208167"/>
                  <a:pt x="1671747" y="2212848"/>
                </a:cubicBezTo>
                <a:cubicBezTo>
                  <a:pt x="1652534" y="2223522"/>
                  <a:pt x="1637735" y="2242473"/>
                  <a:pt x="1616883" y="2249424"/>
                </a:cubicBezTo>
                <a:cubicBezTo>
                  <a:pt x="1607739" y="2252472"/>
                  <a:pt x="1598310" y="2254771"/>
                  <a:pt x="1589451" y="2258568"/>
                </a:cubicBezTo>
                <a:cubicBezTo>
                  <a:pt x="1571038" y="2266459"/>
                  <a:pt x="1541649" y="2281639"/>
                  <a:pt x="1525443" y="2295144"/>
                </a:cubicBezTo>
                <a:cubicBezTo>
                  <a:pt x="1481729" y="2331573"/>
                  <a:pt x="1512417" y="2310775"/>
                  <a:pt x="1479723" y="2350008"/>
                </a:cubicBezTo>
                <a:cubicBezTo>
                  <a:pt x="1413260" y="2429764"/>
                  <a:pt x="1493349" y="2318131"/>
                  <a:pt x="1424859" y="2414016"/>
                </a:cubicBezTo>
                <a:cubicBezTo>
                  <a:pt x="1418471" y="2422959"/>
                  <a:pt x="1414342" y="2433677"/>
                  <a:pt x="1406571" y="2441448"/>
                </a:cubicBezTo>
                <a:cubicBezTo>
                  <a:pt x="1384605" y="2463414"/>
                  <a:pt x="1377737" y="2457724"/>
                  <a:pt x="1351707" y="2468880"/>
                </a:cubicBezTo>
                <a:cubicBezTo>
                  <a:pt x="1339178" y="2474250"/>
                  <a:pt x="1327323" y="2481072"/>
                  <a:pt x="1315131" y="2487168"/>
                </a:cubicBezTo>
                <a:lnTo>
                  <a:pt x="985947" y="2468880"/>
                </a:lnTo>
                <a:cubicBezTo>
                  <a:pt x="973415" y="2467940"/>
                  <a:pt x="961639" y="2462462"/>
                  <a:pt x="949371" y="2459736"/>
                </a:cubicBezTo>
                <a:cubicBezTo>
                  <a:pt x="934199" y="2456365"/>
                  <a:pt x="918891" y="2453640"/>
                  <a:pt x="903651" y="2450592"/>
                </a:cubicBezTo>
                <a:cubicBezTo>
                  <a:pt x="888411" y="2441448"/>
                  <a:pt x="873467" y="2431791"/>
                  <a:pt x="857931" y="2423160"/>
                </a:cubicBezTo>
                <a:cubicBezTo>
                  <a:pt x="846015" y="2416540"/>
                  <a:pt x="830994" y="2414511"/>
                  <a:pt x="821355" y="2404872"/>
                </a:cubicBezTo>
                <a:cubicBezTo>
                  <a:pt x="814539" y="2398056"/>
                  <a:pt x="818381" y="2384845"/>
                  <a:pt x="812211" y="2377440"/>
                </a:cubicBezTo>
                <a:cubicBezTo>
                  <a:pt x="802455" y="2365732"/>
                  <a:pt x="788315" y="2358462"/>
                  <a:pt x="775635" y="2350008"/>
                </a:cubicBezTo>
                <a:cubicBezTo>
                  <a:pt x="751710" y="2334058"/>
                  <a:pt x="728202" y="2317148"/>
                  <a:pt x="702483" y="2304288"/>
                </a:cubicBezTo>
                <a:cubicBezTo>
                  <a:pt x="690291" y="2298192"/>
                  <a:pt x="677466" y="2293224"/>
                  <a:pt x="665907" y="2286000"/>
                </a:cubicBezTo>
                <a:cubicBezTo>
                  <a:pt x="652984" y="2277923"/>
                  <a:pt x="641523" y="2267712"/>
                  <a:pt x="629331" y="2258568"/>
                </a:cubicBezTo>
                <a:cubicBezTo>
                  <a:pt x="606347" y="2189617"/>
                  <a:pt x="640024" y="2271934"/>
                  <a:pt x="592755" y="2212848"/>
                </a:cubicBezTo>
                <a:cubicBezTo>
                  <a:pt x="586763" y="2205358"/>
                  <a:pt x="576657" y="2153221"/>
                  <a:pt x="574467" y="2148840"/>
                </a:cubicBezTo>
                <a:cubicBezTo>
                  <a:pt x="567651" y="2135209"/>
                  <a:pt x="556179" y="2124456"/>
                  <a:pt x="547035" y="2112264"/>
                </a:cubicBezTo>
                <a:cubicBezTo>
                  <a:pt x="543987" y="2103120"/>
                  <a:pt x="543674" y="2092543"/>
                  <a:pt x="537891" y="2084832"/>
                </a:cubicBezTo>
                <a:cubicBezTo>
                  <a:pt x="524959" y="2067590"/>
                  <a:pt x="506490" y="2055221"/>
                  <a:pt x="492171" y="2039112"/>
                </a:cubicBezTo>
                <a:cubicBezTo>
                  <a:pt x="482046" y="2027721"/>
                  <a:pt x="473883" y="2014728"/>
                  <a:pt x="464739" y="2002536"/>
                </a:cubicBezTo>
                <a:cubicBezTo>
                  <a:pt x="462003" y="1988854"/>
                  <a:pt x="452190" y="1936023"/>
                  <a:pt x="446451" y="1920240"/>
                </a:cubicBezTo>
                <a:cubicBezTo>
                  <a:pt x="438518" y="1898425"/>
                  <a:pt x="428163" y="1877568"/>
                  <a:pt x="419019" y="1856232"/>
                </a:cubicBezTo>
                <a:cubicBezTo>
                  <a:pt x="415971" y="1648968"/>
                  <a:pt x="415257" y="1441657"/>
                  <a:pt x="409875" y="1234440"/>
                </a:cubicBezTo>
                <a:cubicBezTo>
                  <a:pt x="409158" y="1206848"/>
                  <a:pt x="406514" y="1179132"/>
                  <a:pt x="400731" y="1152144"/>
                </a:cubicBezTo>
                <a:cubicBezTo>
                  <a:pt x="391472" y="1108935"/>
                  <a:pt x="382770" y="1111568"/>
                  <a:pt x="364155" y="1078992"/>
                </a:cubicBezTo>
                <a:cubicBezTo>
                  <a:pt x="317749" y="997782"/>
                  <a:pt x="372135" y="1081818"/>
                  <a:pt x="327579" y="1014984"/>
                </a:cubicBezTo>
                <a:cubicBezTo>
                  <a:pt x="324531" y="993648"/>
                  <a:pt x="327188" y="970671"/>
                  <a:pt x="318435" y="950976"/>
                </a:cubicBezTo>
                <a:cubicBezTo>
                  <a:pt x="313972" y="940933"/>
                  <a:pt x="300833" y="937603"/>
                  <a:pt x="291003" y="932688"/>
                </a:cubicBezTo>
                <a:cubicBezTo>
                  <a:pt x="272258" y="923315"/>
                  <a:pt x="235241" y="917878"/>
                  <a:pt x="217851" y="914400"/>
                </a:cubicBezTo>
                <a:cubicBezTo>
                  <a:pt x="205659" y="908304"/>
                  <a:pt x="194207" y="900423"/>
                  <a:pt x="181275" y="896112"/>
                </a:cubicBezTo>
                <a:cubicBezTo>
                  <a:pt x="166531" y="891197"/>
                  <a:pt x="149049" y="894679"/>
                  <a:pt x="135555" y="886968"/>
                </a:cubicBezTo>
                <a:cubicBezTo>
                  <a:pt x="126013" y="881516"/>
                  <a:pt x="123655" y="868479"/>
                  <a:pt x="117267" y="859536"/>
                </a:cubicBezTo>
                <a:cubicBezTo>
                  <a:pt x="107870" y="846380"/>
                  <a:pt x="53259" y="776504"/>
                  <a:pt x="53259" y="768096"/>
                </a:cubicBezTo>
                <a:lnTo>
                  <a:pt x="53259" y="740664"/>
                </a:ln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олилиния 19">
            <a:hlinkClick r:id="rId11" action="ppaction://hlinksldjump"/>
          </p:cNvPr>
          <p:cNvSpPr/>
          <p:nvPr/>
        </p:nvSpPr>
        <p:spPr>
          <a:xfrm>
            <a:off x="4572000" y="1071563"/>
            <a:ext cx="3929063" cy="2362200"/>
          </a:xfrm>
          <a:custGeom>
            <a:avLst/>
            <a:gdLst>
              <a:gd name="connsiteX0" fmla="*/ 207865 w 5041227"/>
              <a:gd name="connsiteY0" fmla="*/ 1589206 h 3271702"/>
              <a:gd name="connsiteX1" fmla="*/ 217009 w 5041227"/>
              <a:gd name="connsiteY1" fmla="*/ 1534342 h 3271702"/>
              <a:gd name="connsiteX2" fmla="*/ 226153 w 5041227"/>
              <a:gd name="connsiteY2" fmla="*/ 1506910 h 3271702"/>
              <a:gd name="connsiteX3" fmla="*/ 253585 w 5041227"/>
              <a:gd name="connsiteY3" fmla="*/ 1397182 h 3271702"/>
              <a:gd name="connsiteX4" fmla="*/ 271873 w 5041227"/>
              <a:gd name="connsiteY4" fmla="*/ 1250878 h 3271702"/>
              <a:gd name="connsiteX5" fmla="*/ 290161 w 5041227"/>
              <a:gd name="connsiteY5" fmla="*/ 1223446 h 3271702"/>
              <a:gd name="connsiteX6" fmla="*/ 390745 w 5041227"/>
              <a:gd name="connsiteY6" fmla="*/ 1141150 h 3271702"/>
              <a:gd name="connsiteX7" fmla="*/ 427321 w 5041227"/>
              <a:gd name="connsiteY7" fmla="*/ 1113718 h 3271702"/>
              <a:gd name="connsiteX8" fmla="*/ 454753 w 5041227"/>
              <a:gd name="connsiteY8" fmla="*/ 1095430 h 3271702"/>
              <a:gd name="connsiteX9" fmla="*/ 491329 w 5041227"/>
              <a:gd name="connsiteY9" fmla="*/ 1058854 h 3271702"/>
              <a:gd name="connsiteX10" fmla="*/ 573625 w 5041227"/>
              <a:gd name="connsiteY10" fmla="*/ 994846 h 3271702"/>
              <a:gd name="connsiteX11" fmla="*/ 601057 w 5041227"/>
              <a:gd name="connsiteY11" fmla="*/ 967414 h 3271702"/>
              <a:gd name="connsiteX12" fmla="*/ 646777 w 5041227"/>
              <a:gd name="connsiteY12" fmla="*/ 949126 h 3271702"/>
              <a:gd name="connsiteX13" fmla="*/ 747361 w 5041227"/>
              <a:gd name="connsiteY13" fmla="*/ 894262 h 3271702"/>
              <a:gd name="connsiteX14" fmla="*/ 783937 w 5041227"/>
              <a:gd name="connsiteY14" fmla="*/ 875974 h 3271702"/>
              <a:gd name="connsiteX15" fmla="*/ 820513 w 5041227"/>
              <a:gd name="connsiteY15" fmla="*/ 848542 h 3271702"/>
              <a:gd name="connsiteX16" fmla="*/ 875377 w 5041227"/>
              <a:gd name="connsiteY16" fmla="*/ 830254 h 3271702"/>
              <a:gd name="connsiteX17" fmla="*/ 985105 w 5041227"/>
              <a:gd name="connsiteY17" fmla="*/ 747958 h 3271702"/>
              <a:gd name="connsiteX18" fmla="*/ 1012537 w 5041227"/>
              <a:gd name="connsiteY18" fmla="*/ 729670 h 3271702"/>
              <a:gd name="connsiteX19" fmla="*/ 1067401 w 5041227"/>
              <a:gd name="connsiteY19" fmla="*/ 693094 h 3271702"/>
              <a:gd name="connsiteX20" fmla="*/ 1094833 w 5041227"/>
              <a:gd name="connsiteY20" fmla="*/ 665662 h 3271702"/>
              <a:gd name="connsiteX21" fmla="*/ 1122265 w 5041227"/>
              <a:gd name="connsiteY21" fmla="*/ 656518 h 3271702"/>
              <a:gd name="connsiteX22" fmla="*/ 1149697 w 5041227"/>
              <a:gd name="connsiteY22" fmla="*/ 638230 h 3271702"/>
              <a:gd name="connsiteX23" fmla="*/ 1177129 w 5041227"/>
              <a:gd name="connsiteY23" fmla="*/ 629086 h 3271702"/>
              <a:gd name="connsiteX24" fmla="*/ 1204561 w 5041227"/>
              <a:gd name="connsiteY24" fmla="*/ 610798 h 3271702"/>
              <a:gd name="connsiteX25" fmla="*/ 1305145 w 5041227"/>
              <a:gd name="connsiteY25" fmla="*/ 601654 h 3271702"/>
              <a:gd name="connsiteX26" fmla="*/ 1396585 w 5041227"/>
              <a:gd name="connsiteY26" fmla="*/ 583366 h 3271702"/>
              <a:gd name="connsiteX27" fmla="*/ 1478881 w 5041227"/>
              <a:gd name="connsiteY27" fmla="*/ 519358 h 3271702"/>
              <a:gd name="connsiteX28" fmla="*/ 1506313 w 5041227"/>
              <a:gd name="connsiteY28" fmla="*/ 510214 h 3271702"/>
              <a:gd name="connsiteX29" fmla="*/ 1533745 w 5041227"/>
              <a:gd name="connsiteY29" fmla="*/ 491926 h 3271702"/>
              <a:gd name="connsiteX30" fmla="*/ 1588609 w 5041227"/>
              <a:gd name="connsiteY30" fmla="*/ 464494 h 3271702"/>
              <a:gd name="connsiteX31" fmla="*/ 1634329 w 5041227"/>
              <a:gd name="connsiteY31" fmla="*/ 437062 h 3271702"/>
              <a:gd name="connsiteX32" fmla="*/ 1707481 w 5041227"/>
              <a:gd name="connsiteY32" fmla="*/ 400486 h 3271702"/>
              <a:gd name="connsiteX33" fmla="*/ 1762345 w 5041227"/>
              <a:gd name="connsiteY33" fmla="*/ 373054 h 3271702"/>
              <a:gd name="connsiteX34" fmla="*/ 1798921 w 5041227"/>
              <a:gd name="connsiteY34" fmla="*/ 345622 h 3271702"/>
              <a:gd name="connsiteX35" fmla="*/ 1826353 w 5041227"/>
              <a:gd name="connsiteY35" fmla="*/ 327334 h 3271702"/>
              <a:gd name="connsiteX36" fmla="*/ 1899505 w 5041227"/>
              <a:gd name="connsiteY36" fmla="*/ 272470 h 3271702"/>
              <a:gd name="connsiteX37" fmla="*/ 1972657 w 5041227"/>
              <a:gd name="connsiteY37" fmla="*/ 208462 h 3271702"/>
              <a:gd name="connsiteX38" fmla="*/ 2009233 w 5041227"/>
              <a:gd name="connsiteY38" fmla="*/ 181030 h 3271702"/>
              <a:gd name="connsiteX39" fmla="*/ 2036665 w 5041227"/>
              <a:gd name="connsiteY39" fmla="*/ 171886 h 3271702"/>
              <a:gd name="connsiteX40" fmla="*/ 2091529 w 5041227"/>
              <a:gd name="connsiteY40" fmla="*/ 135310 h 3271702"/>
              <a:gd name="connsiteX41" fmla="*/ 2109817 w 5041227"/>
              <a:gd name="connsiteY41" fmla="*/ 107878 h 3271702"/>
              <a:gd name="connsiteX42" fmla="*/ 2182969 w 5041227"/>
              <a:gd name="connsiteY42" fmla="*/ 62158 h 3271702"/>
              <a:gd name="connsiteX43" fmla="*/ 2237833 w 5041227"/>
              <a:gd name="connsiteY43" fmla="*/ 43870 h 3271702"/>
              <a:gd name="connsiteX44" fmla="*/ 2301841 w 5041227"/>
              <a:gd name="connsiteY44" fmla="*/ 7294 h 3271702"/>
              <a:gd name="connsiteX45" fmla="*/ 3106513 w 5041227"/>
              <a:gd name="connsiteY45" fmla="*/ 25582 h 3271702"/>
              <a:gd name="connsiteX46" fmla="*/ 3490561 w 5041227"/>
              <a:gd name="connsiteY46" fmla="*/ 34726 h 3271702"/>
              <a:gd name="connsiteX47" fmla="*/ 3527137 w 5041227"/>
              <a:gd name="connsiteY47" fmla="*/ 53014 h 3271702"/>
              <a:gd name="connsiteX48" fmla="*/ 3636865 w 5041227"/>
              <a:gd name="connsiteY48" fmla="*/ 89590 h 3271702"/>
              <a:gd name="connsiteX49" fmla="*/ 3710017 w 5041227"/>
              <a:gd name="connsiteY49" fmla="*/ 117022 h 3271702"/>
              <a:gd name="connsiteX50" fmla="*/ 3819745 w 5041227"/>
              <a:gd name="connsiteY50" fmla="*/ 171886 h 3271702"/>
              <a:gd name="connsiteX51" fmla="*/ 3902041 w 5041227"/>
              <a:gd name="connsiteY51" fmla="*/ 208462 h 3271702"/>
              <a:gd name="connsiteX52" fmla="*/ 4011769 w 5041227"/>
              <a:gd name="connsiteY52" fmla="*/ 245038 h 3271702"/>
              <a:gd name="connsiteX53" fmla="*/ 4075777 w 5041227"/>
              <a:gd name="connsiteY53" fmla="*/ 281614 h 3271702"/>
              <a:gd name="connsiteX54" fmla="*/ 4167217 w 5041227"/>
              <a:gd name="connsiteY54" fmla="*/ 299902 h 3271702"/>
              <a:gd name="connsiteX55" fmla="*/ 4249513 w 5041227"/>
              <a:gd name="connsiteY55" fmla="*/ 354766 h 3271702"/>
              <a:gd name="connsiteX56" fmla="*/ 4304377 w 5041227"/>
              <a:gd name="connsiteY56" fmla="*/ 363910 h 3271702"/>
              <a:gd name="connsiteX57" fmla="*/ 4359241 w 5041227"/>
              <a:gd name="connsiteY57" fmla="*/ 391342 h 3271702"/>
              <a:gd name="connsiteX58" fmla="*/ 4386673 w 5041227"/>
              <a:gd name="connsiteY58" fmla="*/ 400486 h 3271702"/>
              <a:gd name="connsiteX59" fmla="*/ 4404961 w 5041227"/>
              <a:gd name="connsiteY59" fmla="*/ 427918 h 3271702"/>
              <a:gd name="connsiteX60" fmla="*/ 4414105 w 5041227"/>
              <a:gd name="connsiteY60" fmla="*/ 464494 h 3271702"/>
              <a:gd name="connsiteX61" fmla="*/ 4478113 w 5041227"/>
              <a:gd name="connsiteY61" fmla="*/ 491926 h 3271702"/>
              <a:gd name="connsiteX62" fmla="*/ 4514689 w 5041227"/>
              <a:gd name="connsiteY62" fmla="*/ 510214 h 3271702"/>
              <a:gd name="connsiteX63" fmla="*/ 4532977 w 5041227"/>
              <a:gd name="connsiteY63" fmla="*/ 537646 h 3271702"/>
              <a:gd name="connsiteX64" fmla="*/ 4560409 w 5041227"/>
              <a:gd name="connsiteY64" fmla="*/ 546790 h 3271702"/>
              <a:gd name="connsiteX65" fmla="*/ 4569553 w 5041227"/>
              <a:gd name="connsiteY65" fmla="*/ 583366 h 3271702"/>
              <a:gd name="connsiteX66" fmla="*/ 4624417 w 5041227"/>
              <a:gd name="connsiteY66" fmla="*/ 638230 h 3271702"/>
              <a:gd name="connsiteX67" fmla="*/ 4651849 w 5041227"/>
              <a:gd name="connsiteY67" fmla="*/ 674806 h 3271702"/>
              <a:gd name="connsiteX68" fmla="*/ 4743289 w 5041227"/>
              <a:gd name="connsiteY68" fmla="*/ 766246 h 3271702"/>
              <a:gd name="connsiteX69" fmla="*/ 4770721 w 5041227"/>
              <a:gd name="connsiteY69" fmla="*/ 793678 h 3271702"/>
              <a:gd name="connsiteX70" fmla="*/ 4789009 w 5041227"/>
              <a:gd name="connsiteY70" fmla="*/ 848542 h 3271702"/>
              <a:gd name="connsiteX71" fmla="*/ 4834729 w 5041227"/>
              <a:gd name="connsiteY71" fmla="*/ 875974 h 3271702"/>
              <a:gd name="connsiteX72" fmla="*/ 4889593 w 5041227"/>
              <a:gd name="connsiteY72" fmla="*/ 912550 h 3271702"/>
              <a:gd name="connsiteX73" fmla="*/ 4990177 w 5041227"/>
              <a:gd name="connsiteY73" fmla="*/ 1003990 h 3271702"/>
              <a:gd name="connsiteX74" fmla="*/ 5035897 w 5041227"/>
              <a:gd name="connsiteY74" fmla="*/ 1040566 h 3271702"/>
              <a:gd name="connsiteX75" fmla="*/ 4999321 w 5041227"/>
              <a:gd name="connsiteY75" fmla="*/ 1104574 h 3271702"/>
              <a:gd name="connsiteX76" fmla="*/ 4971889 w 5041227"/>
              <a:gd name="connsiteY76" fmla="*/ 1168582 h 3271702"/>
              <a:gd name="connsiteX77" fmla="*/ 4953601 w 5041227"/>
              <a:gd name="connsiteY77" fmla="*/ 1196014 h 3271702"/>
              <a:gd name="connsiteX78" fmla="*/ 4917025 w 5041227"/>
              <a:gd name="connsiteY78" fmla="*/ 1260022 h 3271702"/>
              <a:gd name="connsiteX79" fmla="*/ 4862161 w 5041227"/>
              <a:gd name="connsiteY79" fmla="*/ 1305742 h 3271702"/>
              <a:gd name="connsiteX80" fmla="*/ 4807297 w 5041227"/>
              <a:gd name="connsiteY80" fmla="*/ 1333174 h 3271702"/>
              <a:gd name="connsiteX81" fmla="*/ 4761577 w 5041227"/>
              <a:gd name="connsiteY81" fmla="*/ 1369750 h 3271702"/>
              <a:gd name="connsiteX82" fmla="*/ 4715857 w 5041227"/>
              <a:gd name="connsiteY82" fmla="*/ 1397182 h 3271702"/>
              <a:gd name="connsiteX83" fmla="*/ 4633561 w 5041227"/>
              <a:gd name="connsiteY83" fmla="*/ 1461190 h 3271702"/>
              <a:gd name="connsiteX84" fmla="*/ 4606129 w 5041227"/>
              <a:gd name="connsiteY84" fmla="*/ 1479478 h 3271702"/>
              <a:gd name="connsiteX85" fmla="*/ 4551265 w 5041227"/>
              <a:gd name="connsiteY85" fmla="*/ 1543486 h 3271702"/>
              <a:gd name="connsiteX86" fmla="*/ 4496401 w 5041227"/>
              <a:gd name="connsiteY86" fmla="*/ 1589206 h 3271702"/>
              <a:gd name="connsiteX87" fmla="*/ 4459825 w 5041227"/>
              <a:gd name="connsiteY87" fmla="*/ 1644070 h 3271702"/>
              <a:gd name="connsiteX88" fmla="*/ 4386673 w 5041227"/>
              <a:gd name="connsiteY88" fmla="*/ 1717222 h 3271702"/>
              <a:gd name="connsiteX89" fmla="*/ 4350097 w 5041227"/>
              <a:gd name="connsiteY89" fmla="*/ 1753798 h 3271702"/>
              <a:gd name="connsiteX90" fmla="*/ 4322665 w 5041227"/>
              <a:gd name="connsiteY90" fmla="*/ 1781230 h 3271702"/>
              <a:gd name="connsiteX91" fmla="*/ 4295233 w 5041227"/>
              <a:gd name="connsiteY91" fmla="*/ 1799518 h 3271702"/>
              <a:gd name="connsiteX92" fmla="*/ 4258657 w 5041227"/>
              <a:gd name="connsiteY92" fmla="*/ 1845238 h 3271702"/>
              <a:gd name="connsiteX93" fmla="*/ 4231225 w 5041227"/>
              <a:gd name="connsiteY93" fmla="*/ 1881814 h 3271702"/>
              <a:gd name="connsiteX94" fmla="*/ 4203793 w 5041227"/>
              <a:gd name="connsiteY94" fmla="*/ 1909246 h 3271702"/>
              <a:gd name="connsiteX95" fmla="*/ 4185505 w 5041227"/>
              <a:gd name="connsiteY95" fmla="*/ 1936678 h 3271702"/>
              <a:gd name="connsiteX96" fmla="*/ 4158073 w 5041227"/>
              <a:gd name="connsiteY96" fmla="*/ 1964110 h 3271702"/>
              <a:gd name="connsiteX97" fmla="*/ 4130641 w 5041227"/>
              <a:gd name="connsiteY97" fmla="*/ 2009830 h 3271702"/>
              <a:gd name="connsiteX98" fmla="*/ 4075777 w 5041227"/>
              <a:gd name="connsiteY98" fmla="*/ 2073838 h 3271702"/>
              <a:gd name="connsiteX99" fmla="*/ 4048345 w 5041227"/>
              <a:gd name="connsiteY99" fmla="*/ 2110414 h 3271702"/>
              <a:gd name="connsiteX100" fmla="*/ 4020913 w 5041227"/>
              <a:gd name="connsiteY100" fmla="*/ 2128702 h 3271702"/>
              <a:gd name="connsiteX101" fmla="*/ 3929473 w 5041227"/>
              <a:gd name="connsiteY101" fmla="*/ 2229286 h 3271702"/>
              <a:gd name="connsiteX102" fmla="*/ 3819745 w 5041227"/>
              <a:gd name="connsiteY102" fmla="*/ 2293294 h 3271702"/>
              <a:gd name="connsiteX103" fmla="*/ 3774025 w 5041227"/>
              <a:gd name="connsiteY103" fmla="*/ 2302438 h 3271702"/>
              <a:gd name="connsiteX104" fmla="*/ 3710017 w 5041227"/>
              <a:gd name="connsiteY104" fmla="*/ 2339014 h 3271702"/>
              <a:gd name="connsiteX105" fmla="*/ 3655153 w 5041227"/>
              <a:gd name="connsiteY105" fmla="*/ 2348158 h 3271702"/>
              <a:gd name="connsiteX106" fmla="*/ 3627721 w 5041227"/>
              <a:gd name="connsiteY106" fmla="*/ 2357302 h 3271702"/>
              <a:gd name="connsiteX107" fmla="*/ 3618577 w 5041227"/>
              <a:gd name="connsiteY107" fmla="*/ 2384734 h 3271702"/>
              <a:gd name="connsiteX108" fmla="*/ 3527137 w 5041227"/>
              <a:gd name="connsiteY108" fmla="*/ 2403022 h 3271702"/>
              <a:gd name="connsiteX109" fmla="*/ 3499705 w 5041227"/>
              <a:gd name="connsiteY109" fmla="*/ 2421310 h 3271702"/>
              <a:gd name="connsiteX110" fmla="*/ 3463129 w 5041227"/>
              <a:gd name="connsiteY110" fmla="*/ 2430454 h 3271702"/>
              <a:gd name="connsiteX111" fmla="*/ 3371689 w 5041227"/>
              <a:gd name="connsiteY111" fmla="*/ 2467030 h 3271702"/>
              <a:gd name="connsiteX112" fmla="*/ 3362545 w 5041227"/>
              <a:gd name="connsiteY112" fmla="*/ 2494462 h 3271702"/>
              <a:gd name="connsiteX113" fmla="*/ 3335113 w 5041227"/>
              <a:gd name="connsiteY113" fmla="*/ 2521894 h 3271702"/>
              <a:gd name="connsiteX114" fmla="*/ 3344257 w 5041227"/>
              <a:gd name="connsiteY114" fmla="*/ 2677342 h 3271702"/>
              <a:gd name="connsiteX115" fmla="*/ 3371689 w 5041227"/>
              <a:gd name="connsiteY115" fmla="*/ 2777926 h 3271702"/>
              <a:gd name="connsiteX116" fmla="*/ 3399121 w 5041227"/>
              <a:gd name="connsiteY116" fmla="*/ 2787070 h 3271702"/>
              <a:gd name="connsiteX117" fmla="*/ 3389977 w 5041227"/>
              <a:gd name="connsiteY117" fmla="*/ 3079678 h 3271702"/>
              <a:gd name="connsiteX118" fmla="*/ 3371689 w 5041227"/>
              <a:gd name="connsiteY118" fmla="*/ 3107110 h 3271702"/>
              <a:gd name="connsiteX119" fmla="*/ 3316825 w 5041227"/>
              <a:gd name="connsiteY119" fmla="*/ 3152830 h 3271702"/>
              <a:gd name="connsiteX120" fmla="*/ 3261961 w 5041227"/>
              <a:gd name="connsiteY120" fmla="*/ 3198550 h 3271702"/>
              <a:gd name="connsiteX121" fmla="*/ 3179665 w 5041227"/>
              <a:gd name="connsiteY121" fmla="*/ 3271702 h 3271702"/>
              <a:gd name="connsiteX122" fmla="*/ 3097369 w 5041227"/>
              <a:gd name="connsiteY122" fmla="*/ 3262558 h 3271702"/>
              <a:gd name="connsiteX123" fmla="*/ 3069937 w 5041227"/>
              <a:gd name="connsiteY123" fmla="*/ 3253414 h 3271702"/>
              <a:gd name="connsiteX124" fmla="*/ 3042505 w 5041227"/>
              <a:gd name="connsiteY124" fmla="*/ 3207694 h 3271702"/>
              <a:gd name="connsiteX125" fmla="*/ 2914489 w 5041227"/>
              <a:gd name="connsiteY125" fmla="*/ 3180262 h 3271702"/>
              <a:gd name="connsiteX126" fmla="*/ 2887057 w 5041227"/>
              <a:gd name="connsiteY126" fmla="*/ 3152830 h 3271702"/>
              <a:gd name="connsiteX127" fmla="*/ 2859625 w 5041227"/>
              <a:gd name="connsiteY127" fmla="*/ 3143686 h 3271702"/>
              <a:gd name="connsiteX128" fmla="*/ 2823049 w 5041227"/>
              <a:gd name="connsiteY128" fmla="*/ 3125398 h 3271702"/>
              <a:gd name="connsiteX129" fmla="*/ 2749897 w 5041227"/>
              <a:gd name="connsiteY129" fmla="*/ 3097966 h 3271702"/>
              <a:gd name="connsiteX130" fmla="*/ 2713321 w 5041227"/>
              <a:gd name="connsiteY130" fmla="*/ 3070534 h 3271702"/>
              <a:gd name="connsiteX131" fmla="*/ 2685889 w 5041227"/>
              <a:gd name="connsiteY131" fmla="*/ 2997382 h 3271702"/>
              <a:gd name="connsiteX132" fmla="*/ 2658457 w 5041227"/>
              <a:gd name="connsiteY132" fmla="*/ 2969950 h 3271702"/>
              <a:gd name="connsiteX133" fmla="*/ 2640169 w 5041227"/>
              <a:gd name="connsiteY133" fmla="*/ 2942518 h 3271702"/>
              <a:gd name="connsiteX134" fmla="*/ 2530441 w 5041227"/>
              <a:gd name="connsiteY134" fmla="*/ 2869366 h 3271702"/>
              <a:gd name="connsiteX135" fmla="*/ 2484721 w 5041227"/>
              <a:gd name="connsiteY135" fmla="*/ 2814502 h 3271702"/>
              <a:gd name="connsiteX136" fmla="*/ 2466433 w 5041227"/>
              <a:gd name="connsiteY136" fmla="*/ 2787070 h 3271702"/>
              <a:gd name="connsiteX137" fmla="*/ 2429857 w 5041227"/>
              <a:gd name="connsiteY137" fmla="*/ 2768782 h 3271702"/>
              <a:gd name="connsiteX138" fmla="*/ 2356705 w 5041227"/>
              <a:gd name="connsiteY138" fmla="*/ 2732206 h 3271702"/>
              <a:gd name="connsiteX139" fmla="*/ 2320129 w 5041227"/>
              <a:gd name="connsiteY139" fmla="*/ 2759638 h 3271702"/>
              <a:gd name="connsiteX140" fmla="*/ 2301841 w 5041227"/>
              <a:gd name="connsiteY140" fmla="*/ 2851078 h 3271702"/>
              <a:gd name="connsiteX141" fmla="*/ 2283553 w 5041227"/>
              <a:gd name="connsiteY141" fmla="*/ 2878510 h 3271702"/>
              <a:gd name="connsiteX142" fmla="*/ 2182969 w 5041227"/>
              <a:gd name="connsiteY142" fmla="*/ 2896798 h 3271702"/>
              <a:gd name="connsiteX143" fmla="*/ 2054953 w 5041227"/>
              <a:gd name="connsiteY143" fmla="*/ 2878510 h 3271702"/>
              <a:gd name="connsiteX144" fmla="*/ 1981801 w 5041227"/>
              <a:gd name="connsiteY144" fmla="*/ 2860222 h 3271702"/>
              <a:gd name="connsiteX145" fmla="*/ 1881217 w 5041227"/>
              <a:gd name="connsiteY145" fmla="*/ 2814502 h 3271702"/>
              <a:gd name="connsiteX146" fmla="*/ 1862929 w 5041227"/>
              <a:gd name="connsiteY146" fmla="*/ 2787070 h 3271702"/>
              <a:gd name="connsiteX147" fmla="*/ 1853785 w 5041227"/>
              <a:gd name="connsiteY147" fmla="*/ 2750494 h 3271702"/>
              <a:gd name="connsiteX148" fmla="*/ 1771489 w 5041227"/>
              <a:gd name="connsiteY148" fmla="*/ 2686486 h 3271702"/>
              <a:gd name="connsiteX149" fmla="*/ 1707481 w 5041227"/>
              <a:gd name="connsiteY149" fmla="*/ 2695630 h 3271702"/>
              <a:gd name="connsiteX150" fmla="*/ 1689193 w 5041227"/>
              <a:gd name="connsiteY150" fmla="*/ 2723062 h 3271702"/>
              <a:gd name="connsiteX151" fmla="*/ 1396585 w 5041227"/>
              <a:gd name="connsiteY151" fmla="*/ 2695630 h 3271702"/>
              <a:gd name="connsiteX152" fmla="*/ 1350865 w 5041227"/>
              <a:gd name="connsiteY152" fmla="*/ 2686486 h 3271702"/>
              <a:gd name="connsiteX153" fmla="*/ 1314289 w 5041227"/>
              <a:gd name="connsiteY153" fmla="*/ 2668198 h 3271702"/>
              <a:gd name="connsiteX154" fmla="*/ 1259425 w 5041227"/>
              <a:gd name="connsiteY154" fmla="*/ 2659054 h 3271702"/>
              <a:gd name="connsiteX155" fmla="*/ 1250281 w 5041227"/>
              <a:gd name="connsiteY155" fmla="*/ 2631622 h 3271702"/>
              <a:gd name="connsiteX156" fmla="*/ 1241137 w 5041227"/>
              <a:gd name="connsiteY156" fmla="*/ 2595046 h 3271702"/>
              <a:gd name="connsiteX157" fmla="*/ 1204561 w 5041227"/>
              <a:gd name="connsiteY157" fmla="*/ 2567614 h 3271702"/>
              <a:gd name="connsiteX158" fmla="*/ 1149697 w 5041227"/>
              <a:gd name="connsiteY158" fmla="*/ 2503606 h 3271702"/>
              <a:gd name="connsiteX159" fmla="*/ 1076545 w 5041227"/>
              <a:gd name="connsiteY159" fmla="*/ 2448742 h 3271702"/>
              <a:gd name="connsiteX160" fmla="*/ 1067401 w 5041227"/>
              <a:gd name="connsiteY160" fmla="*/ 2412166 h 3271702"/>
              <a:gd name="connsiteX161" fmla="*/ 1039969 w 5041227"/>
              <a:gd name="connsiteY161" fmla="*/ 2384734 h 3271702"/>
              <a:gd name="connsiteX162" fmla="*/ 994249 w 5041227"/>
              <a:gd name="connsiteY162" fmla="*/ 2339014 h 3271702"/>
              <a:gd name="connsiteX163" fmla="*/ 985105 w 5041227"/>
              <a:gd name="connsiteY163" fmla="*/ 2302438 h 3271702"/>
              <a:gd name="connsiteX164" fmla="*/ 948529 w 5041227"/>
              <a:gd name="connsiteY164" fmla="*/ 2275006 h 3271702"/>
              <a:gd name="connsiteX165" fmla="*/ 930241 w 5041227"/>
              <a:gd name="connsiteY165" fmla="*/ 2247574 h 3271702"/>
              <a:gd name="connsiteX166" fmla="*/ 847945 w 5041227"/>
              <a:gd name="connsiteY166" fmla="*/ 2174422 h 3271702"/>
              <a:gd name="connsiteX167" fmla="*/ 774793 w 5041227"/>
              <a:gd name="connsiteY167" fmla="*/ 2082982 h 3271702"/>
              <a:gd name="connsiteX168" fmla="*/ 756505 w 5041227"/>
              <a:gd name="connsiteY168" fmla="*/ 2055550 h 3271702"/>
              <a:gd name="connsiteX169" fmla="*/ 729073 w 5041227"/>
              <a:gd name="connsiteY169" fmla="*/ 2037262 h 3271702"/>
              <a:gd name="connsiteX170" fmla="*/ 701641 w 5041227"/>
              <a:gd name="connsiteY170" fmla="*/ 2009830 h 3271702"/>
              <a:gd name="connsiteX171" fmla="*/ 674209 w 5041227"/>
              <a:gd name="connsiteY171" fmla="*/ 1991542 h 3271702"/>
              <a:gd name="connsiteX172" fmla="*/ 646777 w 5041227"/>
              <a:gd name="connsiteY172" fmla="*/ 1964110 h 3271702"/>
              <a:gd name="connsiteX173" fmla="*/ 610201 w 5041227"/>
              <a:gd name="connsiteY173" fmla="*/ 1945822 h 3271702"/>
              <a:gd name="connsiteX174" fmla="*/ 582769 w 5041227"/>
              <a:gd name="connsiteY174" fmla="*/ 1918390 h 3271702"/>
              <a:gd name="connsiteX175" fmla="*/ 546193 w 5041227"/>
              <a:gd name="connsiteY175" fmla="*/ 1909246 h 3271702"/>
              <a:gd name="connsiteX176" fmla="*/ 500473 w 5041227"/>
              <a:gd name="connsiteY176" fmla="*/ 1890958 h 3271702"/>
              <a:gd name="connsiteX177" fmla="*/ 473041 w 5041227"/>
              <a:gd name="connsiteY177" fmla="*/ 1872670 h 3271702"/>
              <a:gd name="connsiteX178" fmla="*/ 427321 w 5041227"/>
              <a:gd name="connsiteY178" fmla="*/ 1863526 h 3271702"/>
              <a:gd name="connsiteX179" fmla="*/ 335881 w 5041227"/>
              <a:gd name="connsiteY179" fmla="*/ 1845238 h 3271702"/>
              <a:gd name="connsiteX180" fmla="*/ 253585 w 5041227"/>
              <a:gd name="connsiteY180" fmla="*/ 1817806 h 3271702"/>
              <a:gd name="connsiteX181" fmla="*/ 107281 w 5041227"/>
              <a:gd name="connsiteY181" fmla="*/ 1799518 h 3271702"/>
              <a:gd name="connsiteX182" fmla="*/ 52417 w 5041227"/>
              <a:gd name="connsiteY182" fmla="*/ 1762942 h 3271702"/>
              <a:gd name="connsiteX183" fmla="*/ 15841 w 5041227"/>
              <a:gd name="connsiteY183" fmla="*/ 1744654 h 3271702"/>
              <a:gd name="connsiteX184" fmla="*/ 6697 w 5041227"/>
              <a:gd name="connsiteY184" fmla="*/ 1717222 h 3271702"/>
              <a:gd name="connsiteX185" fmla="*/ 15841 w 5041227"/>
              <a:gd name="connsiteY185" fmla="*/ 1580062 h 3271702"/>
              <a:gd name="connsiteX186" fmla="*/ 70705 w 5041227"/>
              <a:gd name="connsiteY186" fmla="*/ 1543486 h 3271702"/>
              <a:gd name="connsiteX187" fmla="*/ 162145 w 5041227"/>
              <a:gd name="connsiteY187" fmla="*/ 1525198 h 3271702"/>
              <a:gd name="connsiteX188" fmla="*/ 189577 w 5041227"/>
              <a:gd name="connsiteY188" fmla="*/ 1497766 h 3271702"/>
              <a:gd name="connsiteX189" fmla="*/ 217009 w 5041227"/>
              <a:gd name="connsiteY189" fmla="*/ 1452046 h 327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5041227" h="3271702">
                <a:moveTo>
                  <a:pt x="207865" y="1589206"/>
                </a:moveTo>
                <a:cubicBezTo>
                  <a:pt x="210913" y="1570918"/>
                  <a:pt x="212987" y="1552441"/>
                  <a:pt x="217009" y="1534342"/>
                </a:cubicBezTo>
                <a:cubicBezTo>
                  <a:pt x="219100" y="1524933"/>
                  <a:pt x="224062" y="1516319"/>
                  <a:pt x="226153" y="1506910"/>
                </a:cubicBezTo>
                <a:cubicBezTo>
                  <a:pt x="250779" y="1396092"/>
                  <a:pt x="216631" y="1508043"/>
                  <a:pt x="253585" y="1397182"/>
                </a:cubicBezTo>
                <a:cubicBezTo>
                  <a:pt x="254585" y="1386178"/>
                  <a:pt x="260536" y="1281111"/>
                  <a:pt x="271873" y="1250878"/>
                </a:cubicBezTo>
                <a:cubicBezTo>
                  <a:pt x="275732" y="1240588"/>
                  <a:pt x="283126" y="1231889"/>
                  <a:pt x="290161" y="1223446"/>
                </a:cubicBezTo>
                <a:cubicBezTo>
                  <a:pt x="317375" y="1190790"/>
                  <a:pt x="358562" y="1165287"/>
                  <a:pt x="390745" y="1141150"/>
                </a:cubicBezTo>
                <a:cubicBezTo>
                  <a:pt x="402937" y="1132006"/>
                  <a:pt x="414641" y="1122172"/>
                  <a:pt x="427321" y="1113718"/>
                </a:cubicBezTo>
                <a:cubicBezTo>
                  <a:pt x="436465" y="1107622"/>
                  <a:pt x="446409" y="1102582"/>
                  <a:pt x="454753" y="1095430"/>
                </a:cubicBezTo>
                <a:cubicBezTo>
                  <a:pt x="467844" y="1084209"/>
                  <a:pt x="478167" y="1069991"/>
                  <a:pt x="491329" y="1058854"/>
                </a:cubicBezTo>
                <a:cubicBezTo>
                  <a:pt x="517859" y="1036406"/>
                  <a:pt x="549051" y="1019420"/>
                  <a:pt x="573625" y="994846"/>
                </a:cubicBezTo>
                <a:cubicBezTo>
                  <a:pt x="582769" y="985702"/>
                  <a:pt x="590091" y="974268"/>
                  <a:pt x="601057" y="967414"/>
                </a:cubicBezTo>
                <a:cubicBezTo>
                  <a:pt x="614976" y="958715"/>
                  <a:pt x="631874" y="956004"/>
                  <a:pt x="646777" y="949126"/>
                </a:cubicBezTo>
                <a:cubicBezTo>
                  <a:pt x="808460" y="874503"/>
                  <a:pt x="665520" y="941028"/>
                  <a:pt x="747361" y="894262"/>
                </a:cubicBezTo>
                <a:cubicBezTo>
                  <a:pt x="759196" y="887499"/>
                  <a:pt x="772378" y="883198"/>
                  <a:pt x="783937" y="875974"/>
                </a:cubicBezTo>
                <a:cubicBezTo>
                  <a:pt x="796860" y="867897"/>
                  <a:pt x="806882" y="855358"/>
                  <a:pt x="820513" y="848542"/>
                </a:cubicBezTo>
                <a:cubicBezTo>
                  <a:pt x="837755" y="839921"/>
                  <a:pt x="875377" y="830254"/>
                  <a:pt x="875377" y="830254"/>
                </a:cubicBezTo>
                <a:cubicBezTo>
                  <a:pt x="926122" y="779509"/>
                  <a:pt x="892049" y="809995"/>
                  <a:pt x="985105" y="747958"/>
                </a:cubicBezTo>
                <a:cubicBezTo>
                  <a:pt x="994249" y="741862"/>
                  <a:pt x="1004766" y="737441"/>
                  <a:pt x="1012537" y="729670"/>
                </a:cubicBezTo>
                <a:cubicBezTo>
                  <a:pt x="1046785" y="695422"/>
                  <a:pt x="1027701" y="706327"/>
                  <a:pt x="1067401" y="693094"/>
                </a:cubicBezTo>
                <a:cubicBezTo>
                  <a:pt x="1076545" y="683950"/>
                  <a:pt x="1084073" y="672835"/>
                  <a:pt x="1094833" y="665662"/>
                </a:cubicBezTo>
                <a:cubicBezTo>
                  <a:pt x="1102853" y="660315"/>
                  <a:pt x="1113644" y="660829"/>
                  <a:pt x="1122265" y="656518"/>
                </a:cubicBezTo>
                <a:cubicBezTo>
                  <a:pt x="1132095" y="651603"/>
                  <a:pt x="1139867" y="643145"/>
                  <a:pt x="1149697" y="638230"/>
                </a:cubicBezTo>
                <a:cubicBezTo>
                  <a:pt x="1158318" y="633919"/>
                  <a:pt x="1168508" y="633397"/>
                  <a:pt x="1177129" y="629086"/>
                </a:cubicBezTo>
                <a:cubicBezTo>
                  <a:pt x="1186959" y="624171"/>
                  <a:pt x="1193815" y="613101"/>
                  <a:pt x="1204561" y="610798"/>
                </a:cubicBezTo>
                <a:cubicBezTo>
                  <a:pt x="1237480" y="603744"/>
                  <a:pt x="1271617" y="604702"/>
                  <a:pt x="1305145" y="601654"/>
                </a:cubicBezTo>
                <a:cubicBezTo>
                  <a:pt x="1335625" y="595558"/>
                  <a:pt x="1374606" y="605345"/>
                  <a:pt x="1396585" y="583366"/>
                </a:cubicBezTo>
                <a:cubicBezTo>
                  <a:pt x="1420254" y="559697"/>
                  <a:pt x="1446069" y="530295"/>
                  <a:pt x="1478881" y="519358"/>
                </a:cubicBezTo>
                <a:cubicBezTo>
                  <a:pt x="1488025" y="516310"/>
                  <a:pt x="1497692" y="514525"/>
                  <a:pt x="1506313" y="510214"/>
                </a:cubicBezTo>
                <a:cubicBezTo>
                  <a:pt x="1516143" y="505299"/>
                  <a:pt x="1524138" y="497263"/>
                  <a:pt x="1533745" y="491926"/>
                </a:cubicBezTo>
                <a:cubicBezTo>
                  <a:pt x="1551619" y="481996"/>
                  <a:pt x="1570659" y="474285"/>
                  <a:pt x="1588609" y="464494"/>
                </a:cubicBezTo>
                <a:cubicBezTo>
                  <a:pt x="1604212" y="455983"/>
                  <a:pt x="1618681" y="445488"/>
                  <a:pt x="1634329" y="437062"/>
                </a:cubicBezTo>
                <a:cubicBezTo>
                  <a:pt x="1658333" y="424137"/>
                  <a:pt x="1683548" y="413541"/>
                  <a:pt x="1707481" y="400486"/>
                </a:cubicBezTo>
                <a:cubicBezTo>
                  <a:pt x="1763191" y="370099"/>
                  <a:pt x="1706720" y="391596"/>
                  <a:pt x="1762345" y="373054"/>
                </a:cubicBezTo>
                <a:cubicBezTo>
                  <a:pt x="1774537" y="363910"/>
                  <a:pt x="1786520" y="354480"/>
                  <a:pt x="1798921" y="345622"/>
                </a:cubicBezTo>
                <a:cubicBezTo>
                  <a:pt x="1807864" y="339234"/>
                  <a:pt x="1817910" y="334369"/>
                  <a:pt x="1826353" y="327334"/>
                </a:cubicBezTo>
                <a:cubicBezTo>
                  <a:pt x="1894923" y="270192"/>
                  <a:pt x="1803429" y="330115"/>
                  <a:pt x="1899505" y="272470"/>
                </a:cubicBezTo>
                <a:cubicBezTo>
                  <a:pt x="1933541" y="221416"/>
                  <a:pt x="1901537" y="261802"/>
                  <a:pt x="1972657" y="208462"/>
                </a:cubicBezTo>
                <a:cubicBezTo>
                  <a:pt x="1984849" y="199318"/>
                  <a:pt x="1996001" y="188591"/>
                  <a:pt x="2009233" y="181030"/>
                </a:cubicBezTo>
                <a:cubicBezTo>
                  <a:pt x="2017602" y="176248"/>
                  <a:pt x="2028239" y="176567"/>
                  <a:pt x="2036665" y="171886"/>
                </a:cubicBezTo>
                <a:cubicBezTo>
                  <a:pt x="2055878" y="161212"/>
                  <a:pt x="2091529" y="135310"/>
                  <a:pt x="2091529" y="135310"/>
                </a:cubicBezTo>
                <a:cubicBezTo>
                  <a:pt x="2097625" y="126166"/>
                  <a:pt x="2102046" y="115649"/>
                  <a:pt x="2109817" y="107878"/>
                </a:cubicBezTo>
                <a:cubicBezTo>
                  <a:pt x="2128159" y="89536"/>
                  <a:pt x="2158825" y="71816"/>
                  <a:pt x="2182969" y="62158"/>
                </a:cubicBezTo>
                <a:cubicBezTo>
                  <a:pt x="2200867" y="54999"/>
                  <a:pt x="2237833" y="43870"/>
                  <a:pt x="2237833" y="43870"/>
                </a:cubicBezTo>
                <a:cubicBezTo>
                  <a:pt x="2261107" y="20596"/>
                  <a:pt x="2265396" y="6898"/>
                  <a:pt x="2301841" y="7294"/>
                </a:cubicBezTo>
                <a:cubicBezTo>
                  <a:pt x="2570118" y="10210"/>
                  <a:pt x="2838289" y="19486"/>
                  <a:pt x="3106513" y="25582"/>
                </a:cubicBezTo>
                <a:cubicBezTo>
                  <a:pt x="3260003" y="0"/>
                  <a:pt x="3200815" y="5751"/>
                  <a:pt x="3490561" y="34726"/>
                </a:cubicBezTo>
                <a:cubicBezTo>
                  <a:pt x="3504124" y="36082"/>
                  <a:pt x="3514374" y="48228"/>
                  <a:pt x="3527137" y="53014"/>
                </a:cubicBezTo>
                <a:cubicBezTo>
                  <a:pt x="3563237" y="66551"/>
                  <a:pt x="3601068" y="75271"/>
                  <a:pt x="3636865" y="89590"/>
                </a:cubicBezTo>
                <a:cubicBezTo>
                  <a:pt x="3691534" y="111458"/>
                  <a:pt x="3667013" y="102687"/>
                  <a:pt x="3710017" y="117022"/>
                </a:cubicBezTo>
                <a:cubicBezTo>
                  <a:pt x="3774175" y="181180"/>
                  <a:pt x="3715567" y="135117"/>
                  <a:pt x="3819745" y="171886"/>
                </a:cubicBezTo>
                <a:cubicBezTo>
                  <a:pt x="3848053" y="181877"/>
                  <a:pt x="3873988" y="197775"/>
                  <a:pt x="3902041" y="208462"/>
                </a:cubicBezTo>
                <a:cubicBezTo>
                  <a:pt x="3938070" y="222187"/>
                  <a:pt x="3976236" y="230077"/>
                  <a:pt x="4011769" y="245038"/>
                </a:cubicBezTo>
                <a:cubicBezTo>
                  <a:pt x="4034417" y="254574"/>
                  <a:pt x="4052604" y="273435"/>
                  <a:pt x="4075777" y="281614"/>
                </a:cubicBezTo>
                <a:cubicBezTo>
                  <a:pt x="4105089" y="291959"/>
                  <a:pt x="4136737" y="293806"/>
                  <a:pt x="4167217" y="299902"/>
                </a:cubicBezTo>
                <a:cubicBezTo>
                  <a:pt x="4194649" y="318190"/>
                  <a:pt x="4219637" y="340824"/>
                  <a:pt x="4249513" y="354766"/>
                </a:cubicBezTo>
                <a:cubicBezTo>
                  <a:pt x="4266314" y="362606"/>
                  <a:pt x="4286788" y="358047"/>
                  <a:pt x="4304377" y="363910"/>
                </a:cubicBezTo>
                <a:cubicBezTo>
                  <a:pt x="4323774" y="370376"/>
                  <a:pt x="4340557" y="383038"/>
                  <a:pt x="4359241" y="391342"/>
                </a:cubicBezTo>
                <a:cubicBezTo>
                  <a:pt x="4368049" y="395257"/>
                  <a:pt x="4377529" y="397438"/>
                  <a:pt x="4386673" y="400486"/>
                </a:cubicBezTo>
                <a:cubicBezTo>
                  <a:pt x="4392769" y="409630"/>
                  <a:pt x="4400632" y="417817"/>
                  <a:pt x="4404961" y="427918"/>
                </a:cubicBezTo>
                <a:cubicBezTo>
                  <a:pt x="4409911" y="439469"/>
                  <a:pt x="4404647" y="456218"/>
                  <a:pt x="4414105" y="464494"/>
                </a:cubicBezTo>
                <a:cubicBezTo>
                  <a:pt x="4431574" y="479780"/>
                  <a:pt x="4456981" y="482320"/>
                  <a:pt x="4478113" y="491926"/>
                </a:cubicBezTo>
                <a:cubicBezTo>
                  <a:pt x="4490522" y="497567"/>
                  <a:pt x="4502497" y="504118"/>
                  <a:pt x="4514689" y="510214"/>
                </a:cubicBezTo>
                <a:cubicBezTo>
                  <a:pt x="4520785" y="519358"/>
                  <a:pt x="4524395" y="530781"/>
                  <a:pt x="4532977" y="537646"/>
                </a:cubicBezTo>
                <a:cubicBezTo>
                  <a:pt x="4540503" y="543667"/>
                  <a:pt x="4554388" y="539264"/>
                  <a:pt x="4560409" y="546790"/>
                </a:cubicBezTo>
                <a:cubicBezTo>
                  <a:pt x="4568260" y="556603"/>
                  <a:pt x="4562346" y="573071"/>
                  <a:pt x="4569553" y="583366"/>
                </a:cubicBezTo>
                <a:cubicBezTo>
                  <a:pt x="4584385" y="604554"/>
                  <a:pt x="4608899" y="617539"/>
                  <a:pt x="4624417" y="638230"/>
                </a:cubicBezTo>
                <a:cubicBezTo>
                  <a:pt x="4633561" y="650422"/>
                  <a:pt x="4641597" y="663529"/>
                  <a:pt x="4651849" y="674806"/>
                </a:cubicBezTo>
                <a:lnTo>
                  <a:pt x="4743289" y="766246"/>
                </a:lnTo>
                <a:lnTo>
                  <a:pt x="4770721" y="793678"/>
                </a:lnTo>
                <a:cubicBezTo>
                  <a:pt x="4776817" y="811966"/>
                  <a:pt x="4777174" y="833325"/>
                  <a:pt x="4789009" y="848542"/>
                </a:cubicBezTo>
                <a:cubicBezTo>
                  <a:pt x="4799920" y="862571"/>
                  <a:pt x="4819735" y="866432"/>
                  <a:pt x="4834729" y="875974"/>
                </a:cubicBezTo>
                <a:cubicBezTo>
                  <a:pt x="4853272" y="887774"/>
                  <a:pt x="4872009" y="899362"/>
                  <a:pt x="4889593" y="912550"/>
                </a:cubicBezTo>
                <a:cubicBezTo>
                  <a:pt x="4967397" y="970903"/>
                  <a:pt x="4921845" y="942491"/>
                  <a:pt x="4990177" y="1003990"/>
                </a:cubicBezTo>
                <a:cubicBezTo>
                  <a:pt x="5004684" y="1017046"/>
                  <a:pt x="5020657" y="1028374"/>
                  <a:pt x="5035897" y="1040566"/>
                </a:cubicBezTo>
                <a:cubicBezTo>
                  <a:pt x="5018187" y="1111408"/>
                  <a:pt x="5041227" y="1045906"/>
                  <a:pt x="4999321" y="1104574"/>
                </a:cubicBezTo>
                <a:cubicBezTo>
                  <a:pt x="4967608" y="1148972"/>
                  <a:pt x="4991788" y="1128784"/>
                  <a:pt x="4971889" y="1168582"/>
                </a:cubicBezTo>
                <a:cubicBezTo>
                  <a:pt x="4966974" y="1178412"/>
                  <a:pt x="4959053" y="1186472"/>
                  <a:pt x="4953601" y="1196014"/>
                </a:cubicBezTo>
                <a:cubicBezTo>
                  <a:pt x="4937340" y="1224471"/>
                  <a:pt x="4937278" y="1235719"/>
                  <a:pt x="4917025" y="1260022"/>
                </a:cubicBezTo>
                <a:cubicBezTo>
                  <a:pt x="4902580" y="1277356"/>
                  <a:pt x="4882712" y="1295467"/>
                  <a:pt x="4862161" y="1305742"/>
                </a:cubicBezTo>
                <a:cubicBezTo>
                  <a:pt x="4809429" y="1332108"/>
                  <a:pt x="4859708" y="1293866"/>
                  <a:pt x="4807297" y="1333174"/>
                </a:cubicBezTo>
                <a:cubicBezTo>
                  <a:pt x="4791684" y="1344884"/>
                  <a:pt x="4777566" y="1358558"/>
                  <a:pt x="4761577" y="1369750"/>
                </a:cubicBezTo>
                <a:cubicBezTo>
                  <a:pt x="4747017" y="1379942"/>
                  <a:pt x="4730319" y="1386852"/>
                  <a:pt x="4715857" y="1397182"/>
                </a:cubicBezTo>
                <a:cubicBezTo>
                  <a:pt x="4687578" y="1417382"/>
                  <a:pt x="4662477" y="1441913"/>
                  <a:pt x="4633561" y="1461190"/>
                </a:cubicBezTo>
                <a:cubicBezTo>
                  <a:pt x="4624417" y="1467286"/>
                  <a:pt x="4614572" y="1472443"/>
                  <a:pt x="4606129" y="1479478"/>
                </a:cubicBezTo>
                <a:cubicBezTo>
                  <a:pt x="4546408" y="1529246"/>
                  <a:pt x="4611809" y="1482942"/>
                  <a:pt x="4551265" y="1543486"/>
                </a:cubicBezTo>
                <a:cubicBezTo>
                  <a:pt x="4498433" y="1596318"/>
                  <a:pt x="4548831" y="1521796"/>
                  <a:pt x="4496401" y="1589206"/>
                </a:cubicBezTo>
                <a:cubicBezTo>
                  <a:pt x="4482907" y="1606556"/>
                  <a:pt x="4475367" y="1628528"/>
                  <a:pt x="4459825" y="1644070"/>
                </a:cubicBezTo>
                <a:lnTo>
                  <a:pt x="4386673" y="1717222"/>
                </a:lnTo>
                <a:lnTo>
                  <a:pt x="4350097" y="1753798"/>
                </a:lnTo>
                <a:cubicBezTo>
                  <a:pt x="4340953" y="1762942"/>
                  <a:pt x="4333425" y="1774057"/>
                  <a:pt x="4322665" y="1781230"/>
                </a:cubicBezTo>
                <a:lnTo>
                  <a:pt x="4295233" y="1799518"/>
                </a:lnTo>
                <a:cubicBezTo>
                  <a:pt x="4277432" y="1852922"/>
                  <a:pt x="4300017" y="1803878"/>
                  <a:pt x="4258657" y="1845238"/>
                </a:cubicBezTo>
                <a:cubicBezTo>
                  <a:pt x="4247881" y="1856014"/>
                  <a:pt x="4241143" y="1870243"/>
                  <a:pt x="4231225" y="1881814"/>
                </a:cubicBezTo>
                <a:cubicBezTo>
                  <a:pt x="4222809" y="1891632"/>
                  <a:pt x="4212072" y="1899312"/>
                  <a:pt x="4203793" y="1909246"/>
                </a:cubicBezTo>
                <a:cubicBezTo>
                  <a:pt x="4196758" y="1917689"/>
                  <a:pt x="4192540" y="1928235"/>
                  <a:pt x="4185505" y="1936678"/>
                </a:cubicBezTo>
                <a:cubicBezTo>
                  <a:pt x="4177226" y="1946612"/>
                  <a:pt x="4165832" y="1953765"/>
                  <a:pt x="4158073" y="1964110"/>
                </a:cubicBezTo>
                <a:cubicBezTo>
                  <a:pt x="4147409" y="1978328"/>
                  <a:pt x="4140500" y="1995042"/>
                  <a:pt x="4130641" y="2009830"/>
                </a:cubicBezTo>
                <a:cubicBezTo>
                  <a:pt x="4090531" y="2069995"/>
                  <a:pt x="4118159" y="2024392"/>
                  <a:pt x="4075777" y="2073838"/>
                </a:cubicBezTo>
                <a:cubicBezTo>
                  <a:pt x="4065859" y="2085409"/>
                  <a:pt x="4059121" y="2099638"/>
                  <a:pt x="4048345" y="2110414"/>
                </a:cubicBezTo>
                <a:cubicBezTo>
                  <a:pt x="4040574" y="2118185"/>
                  <a:pt x="4028684" y="2120931"/>
                  <a:pt x="4020913" y="2128702"/>
                </a:cubicBezTo>
                <a:cubicBezTo>
                  <a:pt x="3972672" y="2176943"/>
                  <a:pt x="4009613" y="2179199"/>
                  <a:pt x="3929473" y="2229286"/>
                </a:cubicBezTo>
                <a:cubicBezTo>
                  <a:pt x="3919854" y="2235298"/>
                  <a:pt x="3846443" y="2284395"/>
                  <a:pt x="3819745" y="2293294"/>
                </a:cubicBezTo>
                <a:cubicBezTo>
                  <a:pt x="3805001" y="2298209"/>
                  <a:pt x="3789265" y="2299390"/>
                  <a:pt x="3774025" y="2302438"/>
                </a:cubicBezTo>
                <a:cubicBezTo>
                  <a:pt x="3755659" y="2314682"/>
                  <a:pt x="3731110" y="2332686"/>
                  <a:pt x="3710017" y="2339014"/>
                </a:cubicBezTo>
                <a:cubicBezTo>
                  <a:pt x="3692259" y="2344342"/>
                  <a:pt x="3673252" y="2344136"/>
                  <a:pt x="3655153" y="2348158"/>
                </a:cubicBezTo>
                <a:cubicBezTo>
                  <a:pt x="3645744" y="2350249"/>
                  <a:pt x="3636865" y="2354254"/>
                  <a:pt x="3627721" y="2357302"/>
                </a:cubicBezTo>
                <a:cubicBezTo>
                  <a:pt x="3624673" y="2366446"/>
                  <a:pt x="3627352" y="2380746"/>
                  <a:pt x="3618577" y="2384734"/>
                </a:cubicBezTo>
                <a:cubicBezTo>
                  <a:pt x="3590280" y="2397596"/>
                  <a:pt x="3527137" y="2403022"/>
                  <a:pt x="3527137" y="2403022"/>
                </a:cubicBezTo>
                <a:cubicBezTo>
                  <a:pt x="3517993" y="2409118"/>
                  <a:pt x="3509806" y="2416981"/>
                  <a:pt x="3499705" y="2421310"/>
                </a:cubicBezTo>
                <a:cubicBezTo>
                  <a:pt x="3488154" y="2426260"/>
                  <a:pt x="3474040" y="2424219"/>
                  <a:pt x="3463129" y="2430454"/>
                </a:cubicBezTo>
                <a:cubicBezTo>
                  <a:pt x="3377785" y="2479222"/>
                  <a:pt x="3519619" y="2445897"/>
                  <a:pt x="3371689" y="2467030"/>
                </a:cubicBezTo>
                <a:cubicBezTo>
                  <a:pt x="3368641" y="2476174"/>
                  <a:pt x="3367892" y="2486442"/>
                  <a:pt x="3362545" y="2494462"/>
                </a:cubicBezTo>
                <a:cubicBezTo>
                  <a:pt x="3355372" y="2505222"/>
                  <a:pt x="3336400" y="2509027"/>
                  <a:pt x="3335113" y="2521894"/>
                </a:cubicBezTo>
                <a:cubicBezTo>
                  <a:pt x="3329948" y="2573542"/>
                  <a:pt x="3340118" y="2625602"/>
                  <a:pt x="3344257" y="2677342"/>
                </a:cubicBezTo>
                <a:cubicBezTo>
                  <a:pt x="3346453" y="2704788"/>
                  <a:pt x="3343487" y="2755364"/>
                  <a:pt x="3371689" y="2777926"/>
                </a:cubicBezTo>
                <a:cubicBezTo>
                  <a:pt x="3379215" y="2783947"/>
                  <a:pt x="3389977" y="2784022"/>
                  <a:pt x="3399121" y="2787070"/>
                </a:cubicBezTo>
                <a:cubicBezTo>
                  <a:pt x="3396073" y="2884606"/>
                  <a:pt x="3398311" y="2982451"/>
                  <a:pt x="3389977" y="3079678"/>
                </a:cubicBezTo>
                <a:cubicBezTo>
                  <a:pt x="3389038" y="3090628"/>
                  <a:pt x="3379460" y="3099339"/>
                  <a:pt x="3371689" y="3107110"/>
                </a:cubicBezTo>
                <a:cubicBezTo>
                  <a:pt x="3331588" y="3147211"/>
                  <a:pt x="3354275" y="3100400"/>
                  <a:pt x="3316825" y="3152830"/>
                </a:cubicBezTo>
                <a:cubicBezTo>
                  <a:pt x="3280443" y="3203765"/>
                  <a:pt x="3323261" y="3183225"/>
                  <a:pt x="3261961" y="3198550"/>
                </a:cubicBezTo>
                <a:cubicBezTo>
                  <a:pt x="3199326" y="3261185"/>
                  <a:pt x="3228616" y="3239068"/>
                  <a:pt x="3179665" y="3271702"/>
                </a:cubicBezTo>
                <a:cubicBezTo>
                  <a:pt x="3152233" y="3268654"/>
                  <a:pt x="3124594" y="3267096"/>
                  <a:pt x="3097369" y="3262558"/>
                </a:cubicBezTo>
                <a:cubicBezTo>
                  <a:pt x="3087862" y="3260973"/>
                  <a:pt x="3076753" y="3260230"/>
                  <a:pt x="3069937" y="3253414"/>
                </a:cubicBezTo>
                <a:cubicBezTo>
                  <a:pt x="3057370" y="3240847"/>
                  <a:pt x="3057499" y="3217236"/>
                  <a:pt x="3042505" y="3207694"/>
                </a:cubicBezTo>
                <a:cubicBezTo>
                  <a:pt x="3026335" y="3197404"/>
                  <a:pt x="2938845" y="3184321"/>
                  <a:pt x="2914489" y="3180262"/>
                </a:cubicBezTo>
                <a:cubicBezTo>
                  <a:pt x="2905345" y="3171118"/>
                  <a:pt x="2897817" y="3160003"/>
                  <a:pt x="2887057" y="3152830"/>
                </a:cubicBezTo>
                <a:cubicBezTo>
                  <a:pt x="2879037" y="3147483"/>
                  <a:pt x="2868484" y="3147483"/>
                  <a:pt x="2859625" y="3143686"/>
                </a:cubicBezTo>
                <a:cubicBezTo>
                  <a:pt x="2847096" y="3138316"/>
                  <a:pt x="2834884" y="3132161"/>
                  <a:pt x="2823049" y="3125398"/>
                </a:cubicBezTo>
                <a:cubicBezTo>
                  <a:pt x="2772336" y="3096419"/>
                  <a:pt x="2821030" y="3112193"/>
                  <a:pt x="2749897" y="3097966"/>
                </a:cubicBezTo>
                <a:cubicBezTo>
                  <a:pt x="2737705" y="3088822"/>
                  <a:pt x="2721398" y="3083457"/>
                  <a:pt x="2713321" y="3070534"/>
                </a:cubicBezTo>
                <a:cubicBezTo>
                  <a:pt x="2634519" y="2944451"/>
                  <a:pt x="2760529" y="3086951"/>
                  <a:pt x="2685889" y="2997382"/>
                </a:cubicBezTo>
                <a:cubicBezTo>
                  <a:pt x="2677610" y="2987448"/>
                  <a:pt x="2666736" y="2979884"/>
                  <a:pt x="2658457" y="2969950"/>
                </a:cubicBezTo>
                <a:cubicBezTo>
                  <a:pt x="2651422" y="2961507"/>
                  <a:pt x="2648338" y="2949870"/>
                  <a:pt x="2640169" y="2942518"/>
                </a:cubicBezTo>
                <a:cubicBezTo>
                  <a:pt x="2587633" y="2895236"/>
                  <a:pt x="2580182" y="2894237"/>
                  <a:pt x="2530441" y="2869366"/>
                </a:cubicBezTo>
                <a:cubicBezTo>
                  <a:pt x="2512977" y="2816973"/>
                  <a:pt x="2534544" y="2864325"/>
                  <a:pt x="2484721" y="2814502"/>
                </a:cubicBezTo>
                <a:cubicBezTo>
                  <a:pt x="2476950" y="2806731"/>
                  <a:pt x="2474876" y="2794105"/>
                  <a:pt x="2466433" y="2787070"/>
                </a:cubicBezTo>
                <a:cubicBezTo>
                  <a:pt x="2455961" y="2778344"/>
                  <a:pt x="2441773" y="2775402"/>
                  <a:pt x="2429857" y="2768782"/>
                </a:cubicBezTo>
                <a:cubicBezTo>
                  <a:pt x="2365075" y="2732792"/>
                  <a:pt x="2406853" y="2748922"/>
                  <a:pt x="2356705" y="2732206"/>
                </a:cubicBezTo>
                <a:cubicBezTo>
                  <a:pt x="2344513" y="2741350"/>
                  <a:pt x="2326515" y="2745801"/>
                  <a:pt x="2320129" y="2759638"/>
                </a:cubicBezTo>
                <a:cubicBezTo>
                  <a:pt x="2307103" y="2787861"/>
                  <a:pt x="2319083" y="2825215"/>
                  <a:pt x="2301841" y="2851078"/>
                </a:cubicBezTo>
                <a:cubicBezTo>
                  <a:pt x="2295745" y="2860222"/>
                  <a:pt x="2293095" y="2873058"/>
                  <a:pt x="2283553" y="2878510"/>
                </a:cubicBezTo>
                <a:cubicBezTo>
                  <a:pt x="2278291" y="2881517"/>
                  <a:pt x="2183213" y="2896757"/>
                  <a:pt x="2182969" y="2896798"/>
                </a:cubicBezTo>
                <a:cubicBezTo>
                  <a:pt x="2042300" y="2882731"/>
                  <a:pt x="2136313" y="2896590"/>
                  <a:pt x="2054953" y="2878510"/>
                </a:cubicBezTo>
                <a:cubicBezTo>
                  <a:pt x="2029986" y="2872962"/>
                  <a:pt x="2005245" y="2870878"/>
                  <a:pt x="1981801" y="2860222"/>
                </a:cubicBezTo>
                <a:cubicBezTo>
                  <a:pt x="1869363" y="2809114"/>
                  <a:pt x="1945354" y="2835881"/>
                  <a:pt x="1881217" y="2814502"/>
                </a:cubicBezTo>
                <a:cubicBezTo>
                  <a:pt x="1875121" y="2805358"/>
                  <a:pt x="1867258" y="2797171"/>
                  <a:pt x="1862929" y="2787070"/>
                </a:cubicBezTo>
                <a:cubicBezTo>
                  <a:pt x="1857979" y="2775519"/>
                  <a:pt x="1862239" y="2759793"/>
                  <a:pt x="1853785" y="2750494"/>
                </a:cubicBezTo>
                <a:cubicBezTo>
                  <a:pt x="1830408" y="2724779"/>
                  <a:pt x="1771489" y="2686486"/>
                  <a:pt x="1771489" y="2686486"/>
                </a:cubicBezTo>
                <a:cubicBezTo>
                  <a:pt x="1750153" y="2689534"/>
                  <a:pt x="1727176" y="2686877"/>
                  <a:pt x="1707481" y="2695630"/>
                </a:cubicBezTo>
                <a:cubicBezTo>
                  <a:pt x="1697438" y="2700093"/>
                  <a:pt x="1700183" y="2723062"/>
                  <a:pt x="1689193" y="2723062"/>
                </a:cubicBezTo>
                <a:cubicBezTo>
                  <a:pt x="1591229" y="2723062"/>
                  <a:pt x="1494121" y="2704774"/>
                  <a:pt x="1396585" y="2695630"/>
                </a:cubicBezTo>
                <a:cubicBezTo>
                  <a:pt x="1381345" y="2692582"/>
                  <a:pt x="1365609" y="2691401"/>
                  <a:pt x="1350865" y="2686486"/>
                </a:cubicBezTo>
                <a:cubicBezTo>
                  <a:pt x="1337933" y="2682175"/>
                  <a:pt x="1327345" y="2672115"/>
                  <a:pt x="1314289" y="2668198"/>
                </a:cubicBezTo>
                <a:cubicBezTo>
                  <a:pt x="1296531" y="2662870"/>
                  <a:pt x="1277713" y="2662102"/>
                  <a:pt x="1259425" y="2659054"/>
                </a:cubicBezTo>
                <a:cubicBezTo>
                  <a:pt x="1256377" y="2649910"/>
                  <a:pt x="1252929" y="2640890"/>
                  <a:pt x="1250281" y="2631622"/>
                </a:cubicBezTo>
                <a:cubicBezTo>
                  <a:pt x="1246829" y="2619538"/>
                  <a:pt x="1248442" y="2605272"/>
                  <a:pt x="1241137" y="2595046"/>
                </a:cubicBezTo>
                <a:cubicBezTo>
                  <a:pt x="1232279" y="2582645"/>
                  <a:pt x="1215337" y="2578390"/>
                  <a:pt x="1204561" y="2567614"/>
                </a:cubicBezTo>
                <a:cubicBezTo>
                  <a:pt x="1167478" y="2530531"/>
                  <a:pt x="1189511" y="2533467"/>
                  <a:pt x="1149697" y="2503606"/>
                </a:cubicBezTo>
                <a:cubicBezTo>
                  <a:pt x="1058803" y="2435436"/>
                  <a:pt x="1141345" y="2513542"/>
                  <a:pt x="1076545" y="2448742"/>
                </a:cubicBezTo>
                <a:cubicBezTo>
                  <a:pt x="1073497" y="2436550"/>
                  <a:pt x="1073636" y="2423077"/>
                  <a:pt x="1067401" y="2412166"/>
                </a:cubicBezTo>
                <a:cubicBezTo>
                  <a:pt x="1060985" y="2400938"/>
                  <a:pt x="1048248" y="2394668"/>
                  <a:pt x="1039969" y="2384734"/>
                </a:cubicBezTo>
                <a:cubicBezTo>
                  <a:pt x="1001869" y="2339014"/>
                  <a:pt x="1044541" y="2372542"/>
                  <a:pt x="994249" y="2339014"/>
                </a:cubicBezTo>
                <a:cubicBezTo>
                  <a:pt x="991201" y="2326822"/>
                  <a:pt x="992410" y="2312664"/>
                  <a:pt x="985105" y="2302438"/>
                </a:cubicBezTo>
                <a:cubicBezTo>
                  <a:pt x="976247" y="2290037"/>
                  <a:pt x="959305" y="2285782"/>
                  <a:pt x="948529" y="2275006"/>
                </a:cubicBezTo>
                <a:cubicBezTo>
                  <a:pt x="940758" y="2267235"/>
                  <a:pt x="938012" y="2255345"/>
                  <a:pt x="930241" y="2247574"/>
                </a:cubicBezTo>
                <a:cubicBezTo>
                  <a:pt x="875270" y="2192603"/>
                  <a:pt x="924746" y="2289624"/>
                  <a:pt x="847945" y="2174422"/>
                </a:cubicBezTo>
                <a:cubicBezTo>
                  <a:pt x="768586" y="2055384"/>
                  <a:pt x="852970" y="2174188"/>
                  <a:pt x="774793" y="2082982"/>
                </a:cubicBezTo>
                <a:cubicBezTo>
                  <a:pt x="767641" y="2074638"/>
                  <a:pt x="764276" y="2063321"/>
                  <a:pt x="756505" y="2055550"/>
                </a:cubicBezTo>
                <a:cubicBezTo>
                  <a:pt x="748734" y="2047779"/>
                  <a:pt x="737516" y="2044297"/>
                  <a:pt x="729073" y="2037262"/>
                </a:cubicBezTo>
                <a:cubicBezTo>
                  <a:pt x="719139" y="2028983"/>
                  <a:pt x="711575" y="2018109"/>
                  <a:pt x="701641" y="2009830"/>
                </a:cubicBezTo>
                <a:cubicBezTo>
                  <a:pt x="693198" y="2002795"/>
                  <a:pt x="682652" y="1998577"/>
                  <a:pt x="674209" y="1991542"/>
                </a:cubicBezTo>
                <a:cubicBezTo>
                  <a:pt x="664275" y="1983263"/>
                  <a:pt x="657300" y="1971626"/>
                  <a:pt x="646777" y="1964110"/>
                </a:cubicBezTo>
                <a:cubicBezTo>
                  <a:pt x="635685" y="1956187"/>
                  <a:pt x="621293" y="1953745"/>
                  <a:pt x="610201" y="1945822"/>
                </a:cubicBezTo>
                <a:cubicBezTo>
                  <a:pt x="599678" y="1938306"/>
                  <a:pt x="593997" y="1924806"/>
                  <a:pt x="582769" y="1918390"/>
                </a:cubicBezTo>
                <a:cubicBezTo>
                  <a:pt x="571858" y="1912155"/>
                  <a:pt x="558115" y="1913220"/>
                  <a:pt x="546193" y="1909246"/>
                </a:cubicBezTo>
                <a:cubicBezTo>
                  <a:pt x="530621" y="1904055"/>
                  <a:pt x="515154" y="1898299"/>
                  <a:pt x="500473" y="1890958"/>
                </a:cubicBezTo>
                <a:cubicBezTo>
                  <a:pt x="490643" y="1886043"/>
                  <a:pt x="483331" y="1876529"/>
                  <a:pt x="473041" y="1872670"/>
                </a:cubicBezTo>
                <a:cubicBezTo>
                  <a:pt x="458489" y="1867213"/>
                  <a:pt x="442399" y="1867295"/>
                  <a:pt x="427321" y="1863526"/>
                </a:cubicBezTo>
                <a:cubicBezTo>
                  <a:pt x="342203" y="1842247"/>
                  <a:pt x="492699" y="1867641"/>
                  <a:pt x="335881" y="1845238"/>
                </a:cubicBezTo>
                <a:cubicBezTo>
                  <a:pt x="308449" y="1836094"/>
                  <a:pt x="281638" y="1824819"/>
                  <a:pt x="253585" y="1817806"/>
                </a:cubicBezTo>
                <a:cubicBezTo>
                  <a:pt x="232709" y="1812587"/>
                  <a:pt x="120771" y="1801017"/>
                  <a:pt x="107281" y="1799518"/>
                </a:cubicBezTo>
                <a:cubicBezTo>
                  <a:pt x="88993" y="1787326"/>
                  <a:pt x="71264" y="1774250"/>
                  <a:pt x="52417" y="1762942"/>
                </a:cubicBezTo>
                <a:cubicBezTo>
                  <a:pt x="40728" y="1755929"/>
                  <a:pt x="25480" y="1754293"/>
                  <a:pt x="15841" y="1744654"/>
                </a:cubicBezTo>
                <a:cubicBezTo>
                  <a:pt x="9025" y="1737838"/>
                  <a:pt x="9745" y="1726366"/>
                  <a:pt x="6697" y="1717222"/>
                </a:cubicBezTo>
                <a:cubicBezTo>
                  <a:pt x="9745" y="1671502"/>
                  <a:pt x="0" y="1623058"/>
                  <a:pt x="15841" y="1580062"/>
                </a:cubicBezTo>
                <a:cubicBezTo>
                  <a:pt x="23439" y="1559438"/>
                  <a:pt x="49152" y="1547797"/>
                  <a:pt x="70705" y="1543486"/>
                </a:cubicBezTo>
                <a:lnTo>
                  <a:pt x="162145" y="1525198"/>
                </a:lnTo>
                <a:cubicBezTo>
                  <a:pt x="171289" y="1516054"/>
                  <a:pt x="182404" y="1508526"/>
                  <a:pt x="189577" y="1497766"/>
                </a:cubicBezTo>
                <a:cubicBezTo>
                  <a:pt x="237058" y="1426545"/>
                  <a:pt x="160054" y="1509001"/>
                  <a:pt x="217009" y="1452046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олилиния 20">
            <a:hlinkClick r:id="rId12" action="ppaction://hlinksldjump"/>
          </p:cNvPr>
          <p:cNvSpPr/>
          <p:nvPr/>
        </p:nvSpPr>
        <p:spPr>
          <a:xfrm>
            <a:off x="6746875" y="3995738"/>
            <a:ext cx="1441450" cy="1290637"/>
          </a:xfrm>
          <a:custGeom>
            <a:avLst/>
            <a:gdLst>
              <a:gd name="connsiteX0" fmla="*/ 102341 w 1441757"/>
              <a:gd name="connsiteY0" fmla="*/ 914400 h 1290890"/>
              <a:gd name="connsiteX1" fmla="*/ 65765 w 1441757"/>
              <a:gd name="connsiteY1" fmla="*/ 832104 h 1290890"/>
              <a:gd name="connsiteX2" fmla="*/ 47477 w 1441757"/>
              <a:gd name="connsiteY2" fmla="*/ 749808 h 1290890"/>
              <a:gd name="connsiteX3" fmla="*/ 29189 w 1441757"/>
              <a:gd name="connsiteY3" fmla="*/ 713232 h 1290890"/>
              <a:gd name="connsiteX4" fmla="*/ 20045 w 1441757"/>
              <a:gd name="connsiteY4" fmla="*/ 685800 h 1290890"/>
              <a:gd name="connsiteX5" fmla="*/ 29189 w 1441757"/>
              <a:gd name="connsiteY5" fmla="*/ 466344 h 1290890"/>
              <a:gd name="connsiteX6" fmla="*/ 56621 w 1441757"/>
              <a:gd name="connsiteY6" fmla="*/ 448056 h 1290890"/>
              <a:gd name="connsiteX7" fmla="*/ 84053 w 1441757"/>
              <a:gd name="connsiteY7" fmla="*/ 420624 h 1290890"/>
              <a:gd name="connsiteX8" fmla="*/ 120629 w 1441757"/>
              <a:gd name="connsiteY8" fmla="*/ 411480 h 1290890"/>
              <a:gd name="connsiteX9" fmla="*/ 148061 w 1441757"/>
              <a:gd name="connsiteY9" fmla="*/ 402336 h 1290890"/>
              <a:gd name="connsiteX10" fmla="*/ 184637 w 1441757"/>
              <a:gd name="connsiteY10" fmla="*/ 384048 h 1290890"/>
              <a:gd name="connsiteX11" fmla="*/ 321797 w 1441757"/>
              <a:gd name="connsiteY11" fmla="*/ 365760 h 1290890"/>
              <a:gd name="connsiteX12" fmla="*/ 385805 w 1441757"/>
              <a:gd name="connsiteY12" fmla="*/ 338328 h 1290890"/>
              <a:gd name="connsiteX13" fmla="*/ 413237 w 1441757"/>
              <a:gd name="connsiteY13" fmla="*/ 329184 h 1290890"/>
              <a:gd name="connsiteX14" fmla="*/ 458957 w 1441757"/>
              <a:gd name="connsiteY14" fmla="*/ 310896 h 1290890"/>
              <a:gd name="connsiteX15" fmla="*/ 486389 w 1441757"/>
              <a:gd name="connsiteY15" fmla="*/ 283464 h 1290890"/>
              <a:gd name="connsiteX16" fmla="*/ 541253 w 1441757"/>
              <a:gd name="connsiteY16" fmla="*/ 265176 h 1290890"/>
              <a:gd name="connsiteX17" fmla="*/ 568685 w 1441757"/>
              <a:gd name="connsiteY17" fmla="*/ 237744 h 1290890"/>
              <a:gd name="connsiteX18" fmla="*/ 596117 w 1441757"/>
              <a:gd name="connsiteY18" fmla="*/ 228600 h 1290890"/>
              <a:gd name="connsiteX19" fmla="*/ 632693 w 1441757"/>
              <a:gd name="connsiteY19" fmla="*/ 210312 h 1290890"/>
              <a:gd name="connsiteX20" fmla="*/ 696701 w 1441757"/>
              <a:gd name="connsiteY20" fmla="*/ 182880 h 1290890"/>
              <a:gd name="connsiteX21" fmla="*/ 724133 w 1441757"/>
              <a:gd name="connsiteY21" fmla="*/ 164592 h 1290890"/>
              <a:gd name="connsiteX22" fmla="*/ 751565 w 1441757"/>
              <a:gd name="connsiteY22" fmla="*/ 155448 h 1290890"/>
              <a:gd name="connsiteX23" fmla="*/ 769853 w 1441757"/>
              <a:gd name="connsiteY23" fmla="*/ 128016 h 1290890"/>
              <a:gd name="connsiteX24" fmla="*/ 806429 w 1441757"/>
              <a:gd name="connsiteY24" fmla="*/ 64008 h 1290890"/>
              <a:gd name="connsiteX25" fmla="*/ 833861 w 1441757"/>
              <a:gd name="connsiteY25" fmla="*/ 27432 h 1290890"/>
              <a:gd name="connsiteX26" fmla="*/ 897869 w 1441757"/>
              <a:gd name="connsiteY26" fmla="*/ 0 h 1290890"/>
              <a:gd name="connsiteX27" fmla="*/ 998453 w 1441757"/>
              <a:gd name="connsiteY27" fmla="*/ 9144 h 1290890"/>
              <a:gd name="connsiteX28" fmla="*/ 1062461 w 1441757"/>
              <a:gd name="connsiteY28" fmla="*/ 64008 h 1290890"/>
              <a:gd name="connsiteX29" fmla="*/ 1108181 w 1441757"/>
              <a:gd name="connsiteY29" fmla="*/ 91440 h 1290890"/>
              <a:gd name="connsiteX30" fmla="*/ 1144757 w 1441757"/>
              <a:gd name="connsiteY30" fmla="*/ 118872 h 1290890"/>
              <a:gd name="connsiteX31" fmla="*/ 1172189 w 1441757"/>
              <a:gd name="connsiteY31" fmla="*/ 137160 h 1290890"/>
              <a:gd name="connsiteX32" fmla="*/ 1254485 w 1441757"/>
              <a:gd name="connsiteY32" fmla="*/ 237744 h 1290890"/>
              <a:gd name="connsiteX33" fmla="*/ 1272773 w 1441757"/>
              <a:gd name="connsiteY33" fmla="*/ 265176 h 1290890"/>
              <a:gd name="connsiteX34" fmla="*/ 1291061 w 1441757"/>
              <a:gd name="connsiteY34" fmla="*/ 301752 h 1290890"/>
              <a:gd name="connsiteX35" fmla="*/ 1309349 w 1441757"/>
              <a:gd name="connsiteY35" fmla="*/ 347472 h 1290890"/>
              <a:gd name="connsiteX36" fmla="*/ 1355069 w 1441757"/>
              <a:gd name="connsiteY36" fmla="*/ 384048 h 1290890"/>
              <a:gd name="connsiteX37" fmla="*/ 1409933 w 1441757"/>
              <a:gd name="connsiteY37" fmla="*/ 438912 h 1290890"/>
              <a:gd name="connsiteX38" fmla="*/ 1437365 w 1441757"/>
              <a:gd name="connsiteY38" fmla="*/ 548640 h 1290890"/>
              <a:gd name="connsiteX39" fmla="*/ 1428221 w 1441757"/>
              <a:gd name="connsiteY39" fmla="*/ 603504 h 1290890"/>
              <a:gd name="connsiteX40" fmla="*/ 1419077 w 1441757"/>
              <a:gd name="connsiteY40" fmla="*/ 630936 h 1290890"/>
              <a:gd name="connsiteX41" fmla="*/ 1382501 w 1441757"/>
              <a:gd name="connsiteY41" fmla="*/ 813816 h 1290890"/>
              <a:gd name="connsiteX42" fmla="*/ 1355069 w 1441757"/>
              <a:gd name="connsiteY42" fmla="*/ 941832 h 1290890"/>
              <a:gd name="connsiteX43" fmla="*/ 1281917 w 1441757"/>
              <a:gd name="connsiteY43" fmla="*/ 1024128 h 1290890"/>
              <a:gd name="connsiteX44" fmla="*/ 1190477 w 1441757"/>
              <a:gd name="connsiteY44" fmla="*/ 1124712 h 1290890"/>
              <a:gd name="connsiteX45" fmla="*/ 1153901 w 1441757"/>
              <a:gd name="connsiteY45" fmla="*/ 1143000 h 1290890"/>
              <a:gd name="connsiteX46" fmla="*/ 1126469 w 1441757"/>
              <a:gd name="connsiteY46" fmla="*/ 1170432 h 1290890"/>
              <a:gd name="connsiteX47" fmla="*/ 1099037 w 1441757"/>
              <a:gd name="connsiteY47" fmla="*/ 1188720 h 1290890"/>
              <a:gd name="connsiteX48" fmla="*/ 1035029 w 1441757"/>
              <a:gd name="connsiteY48" fmla="*/ 1261872 h 1290890"/>
              <a:gd name="connsiteX49" fmla="*/ 998453 w 1441757"/>
              <a:gd name="connsiteY49" fmla="*/ 1271016 h 1290890"/>
              <a:gd name="connsiteX50" fmla="*/ 961877 w 1441757"/>
              <a:gd name="connsiteY50" fmla="*/ 1289304 h 1290890"/>
              <a:gd name="connsiteX51" fmla="*/ 742421 w 1441757"/>
              <a:gd name="connsiteY51" fmla="*/ 1280160 h 1290890"/>
              <a:gd name="connsiteX52" fmla="*/ 714989 w 1441757"/>
              <a:gd name="connsiteY52" fmla="*/ 1252728 h 1290890"/>
              <a:gd name="connsiteX53" fmla="*/ 632693 w 1441757"/>
              <a:gd name="connsiteY53" fmla="*/ 1207008 h 1290890"/>
              <a:gd name="connsiteX54" fmla="*/ 577829 w 1441757"/>
              <a:gd name="connsiteY54" fmla="*/ 1170432 h 1290890"/>
              <a:gd name="connsiteX55" fmla="*/ 550397 w 1441757"/>
              <a:gd name="connsiteY55" fmla="*/ 1161288 h 1290890"/>
              <a:gd name="connsiteX56" fmla="*/ 513821 w 1441757"/>
              <a:gd name="connsiteY56" fmla="*/ 1143000 h 1290890"/>
              <a:gd name="connsiteX57" fmla="*/ 458957 w 1441757"/>
              <a:gd name="connsiteY57" fmla="*/ 1124712 h 1290890"/>
              <a:gd name="connsiteX58" fmla="*/ 431525 w 1441757"/>
              <a:gd name="connsiteY58" fmla="*/ 1115568 h 1290890"/>
              <a:gd name="connsiteX59" fmla="*/ 413237 w 1441757"/>
              <a:gd name="connsiteY59" fmla="*/ 1088136 h 1290890"/>
              <a:gd name="connsiteX60" fmla="*/ 321797 w 1441757"/>
              <a:gd name="connsiteY60" fmla="*/ 1033272 h 1290890"/>
              <a:gd name="connsiteX61" fmla="*/ 303509 w 1441757"/>
              <a:gd name="connsiteY61" fmla="*/ 1005840 h 1290890"/>
              <a:gd name="connsiteX62" fmla="*/ 221213 w 1441757"/>
              <a:gd name="connsiteY62" fmla="*/ 960120 h 1290890"/>
              <a:gd name="connsiteX63" fmla="*/ 193781 w 1441757"/>
              <a:gd name="connsiteY63" fmla="*/ 941832 h 1290890"/>
              <a:gd name="connsiteX64" fmla="*/ 138917 w 1441757"/>
              <a:gd name="connsiteY64" fmla="*/ 932688 h 1290890"/>
              <a:gd name="connsiteX65" fmla="*/ 102341 w 1441757"/>
              <a:gd name="connsiteY65" fmla="*/ 914400 h 129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41757" h="1290890">
                <a:moveTo>
                  <a:pt x="102341" y="914400"/>
                </a:moveTo>
                <a:cubicBezTo>
                  <a:pt x="90149" y="897636"/>
                  <a:pt x="74521" y="861292"/>
                  <a:pt x="65765" y="832104"/>
                </a:cubicBezTo>
                <a:cubicBezTo>
                  <a:pt x="57075" y="803136"/>
                  <a:pt x="58031" y="777951"/>
                  <a:pt x="47477" y="749808"/>
                </a:cubicBezTo>
                <a:cubicBezTo>
                  <a:pt x="42691" y="737045"/>
                  <a:pt x="34559" y="725761"/>
                  <a:pt x="29189" y="713232"/>
                </a:cubicBezTo>
                <a:cubicBezTo>
                  <a:pt x="25392" y="704373"/>
                  <a:pt x="23093" y="694944"/>
                  <a:pt x="20045" y="685800"/>
                </a:cubicBezTo>
                <a:cubicBezTo>
                  <a:pt x="10148" y="596723"/>
                  <a:pt x="0" y="565586"/>
                  <a:pt x="29189" y="466344"/>
                </a:cubicBezTo>
                <a:cubicBezTo>
                  <a:pt x="32290" y="455801"/>
                  <a:pt x="48178" y="455091"/>
                  <a:pt x="56621" y="448056"/>
                </a:cubicBezTo>
                <a:cubicBezTo>
                  <a:pt x="66555" y="439777"/>
                  <a:pt x="72825" y="427040"/>
                  <a:pt x="84053" y="420624"/>
                </a:cubicBezTo>
                <a:cubicBezTo>
                  <a:pt x="94964" y="414389"/>
                  <a:pt x="108545" y="414932"/>
                  <a:pt x="120629" y="411480"/>
                </a:cubicBezTo>
                <a:cubicBezTo>
                  <a:pt x="129897" y="408832"/>
                  <a:pt x="139202" y="406133"/>
                  <a:pt x="148061" y="402336"/>
                </a:cubicBezTo>
                <a:cubicBezTo>
                  <a:pt x="160590" y="396966"/>
                  <a:pt x="172108" y="389418"/>
                  <a:pt x="184637" y="384048"/>
                </a:cubicBezTo>
                <a:cubicBezTo>
                  <a:pt x="229716" y="364729"/>
                  <a:pt x="267856" y="370255"/>
                  <a:pt x="321797" y="365760"/>
                </a:cubicBezTo>
                <a:cubicBezTo>
                  <a:pt x="397919" y="346729"/>
                  <a:pt x="322657" y="369902"/>
                  <a:pt x="385805" y="338328"/>
                </a:cubicBezTo>
                <a:cubicBezTo>
                  <a:pt x="394426" y="334017"/>
                  <a:pt x="404212" y="332568"/>
                  <a:pt x="413237" y="329184"/>
                </a:cubicBezTo>
                <a:cubicBezTo>
                  <a:pt x="428606" y="323421"/>
                  <a:pt x="443717" y="316992"/>
                  <a:pt x="458957" y="310896"/>
                </a:cubicBezTo>
                <a:cubicBezTo>
                  <a:pt x="468101" y="301752"/>
                  <a:pt x="475085" y="289744"/>
                  <a:pt x="486389" y="283464"/>
                </a:cubicBezTo>
                <a:cubicBezTo>
                  <a:pt x="503240" y="274102"/>
                  <a:pt x="541253" y="265176"/>
                  <a:pt x="541253" y="265176"/>
                </a:cubicBezTo>
                <a:cubicBezTo>
                  <a:pt x="550397" y="256032"/>
                  <a:pt x="557925" y="244917"/>
                  <a:pt x="568685" y="237744"/>
                </a:cubicBezTo>
                <a:cubicBezTo>
                  <a:pt x="576705" y="232397"/>
                  <a:pt x="587258" y="232397"/>
                  <a:pt x="596117" y="228600"/>
                </a:cubicBezTo>
                <a:cubicBezTo>
                  <a:pt x="608646" y="223230"/>
                  <a:pt x="620858" y="217075"/>
                  <a:pt x="632693" y="210312"/>
                </a:cubicBezTo>
                <a:cubicBezTo>
                  <a:pt x="681808" y="182246"/>
                  <a:pt x="636626" y="197899"/>
                  <a:pt x="696701" y="182880"/>
                </a:cubicBezTo>
                <a:cubicBezTo>
                  <a:pt x="705845" y="176784"/>
                  <a:pt x="714303" y="169507"/>
                  <a:pt x="724133" y="164592"/>
                </a:cubicBezTo>
                <a:cubicBezTo>
                  <a:pt x="732754" y="160281"/>
                  <a:pt x="744039" y="161469"/>
                  <a:pt x="751565" y="155448"/>
                </a:cubicBezTo>
                <a:cubicBezTo>
                  <a:pt x="760147" y="148583"/>
                  <a:pt x="763757" y="137160"/>
                  <a:pt x="769853" y="128016"/>
                </a:cubicBezTo>
                <a:cubicBezTo>
                  <a:pt x="784210" y="70590"/>
                  <a:pt x="767974" y="108872"/>
                  <a:pt x="806429" y="64008"/>
                </a:cubicBezTo>
                <a:cubicBezTo>
                  <a:pt x="816347" y="52437"/>
                  <a:pt x="822290" y="37350"/>
                  <a:pt x="833861" y="27432"/>
                </a:cubicBezTo>
                <a:cubicBezTo>
                  <a:pt x="848242" y="15106"/>
                  <a:pt x="879296" y="6191"/>
                  <a:pt x="897869" y="0"/>
                </a:cubicBezTo>
                <a:cubicBezTo>
                  <a:pt x="931397" y="3048"/>
                  <a:pt x="965923" y="469"/>
                  <a:pt x="998453" y="9144"/>
                </a:cubicBezTo>
                <a:cubicBezTo>
                  <a:pt x="1021744" y="15355"/>
                  <a:pt x="1044304" y="50390"/>
                  <a:pt x="1062461" y="64008"/>
                </a:cubicBezTo>
                <a:cubicBezTo>
                  <a:pt x="1076679" y="74672"/>
                  <a:pt x="1093393" y="81581"/>
                  <a:pt x="1108181" y="91440"/>
                </a:cubicBezTo>
                <a:cubicBezTo>
                  <a:pt x="1120861" y="99894"/>
                  <a:pt x="1132356" y="110014"/>
                  <a:pt x="1144757" y="118872"/>
                </a:cubicBezTo>
                <a:cubicBezTo>
                  <a:pt x="1153700" y="125260"/>
                  <a:pt x="1163975" y="129859"/>
                  <a:pt x="1172189" y="137160"/>
                </a:cubicBezTo>
                <a:cubicBezTo>
                  <a:pt x="1234642" y="192674"/>
                  <a:pt x="1217168" y="178036"/>
                  <a:pt x="1254485" y="237744"/>
                </a:cubicBezTo>
                <a:cubicBezTo>
                  <a:pt x="1260310" y="247063"/>
                  <a:pt x="1267321" y="255634"/>
                  <a:pt x="1272773" y="265176"/>
                </a:cubicBezTo>
                <a:cubicBezTo>
                  <a:pt x="1279536" y="277011"/>
                  <a:pt x="1285525" y="289296"/>
                  <a:pt x="1291061" y="301752"/>
                </a:cubicBezTo>
                <a:cubicBezTo>
                  <a:pt x="1297727" y="316751"/>
                  <a:pt x="1299272" y="334516"/>
                  <a:pt x="1309349" y="347472"/>
                </a:cubicBezTo>
                <a:cubicBezTo>
                  <a:pt x="1321331" y="362878"/>
                  <a:pt x="1340628" y="370920"/>
                  <a:pt x="1355069" y="384048"/>
                </a:cubicBezTo>
                <a:cubicBezTo>
                  <a:pt x="1374206" y="401445"/>
                  <a:pt x="1409933" y="438912"/>
                  <a:pt x="1409933" y="438912"/>
                </a:cubicBezTo>
                <a:cubicBezTo>
                  <a:pt x="1434084" y="511365"/>
                  <a:pt x="1425052" y="474761"/>
                  <a:pt x="1437365" y="548640"/>
                </a:cubicBezTo>
                <a:cubicBezTo>
                  <a:pt x="1434317" y="566928"/>
                  <a:pt x="1432243" y="585405"/>
                  <a:pt x="1428221" y="603504"/>
                </a:cubicBezTo>
                <a:cubicBezTo>
                  <a:pt x="1426130" y="612913"/>
                  <a:pt x="1420086" y="621350"/>
                  <a:pt x="1419077" y="630936"/>
                </a:cubicBezTo>
                <a:cubicBezTo>
                  <a:pt x="1400948" y="803163"/>
                  <a:pt x="1441757" y="734808"/>
                  <a:pt x="1382501" y="813816"/>
                </a:cubicBezTo>
                <a:cubicBezTo>
                  <a:pt x="1375299" y="871433"/>
                  <a:pt x="1377729" y="890847"/>
                  <a:pt x="1355069" y="941832"/>
                </a:cubicBezTo>
                <a:cubicBezTo>
                  <a:pt x="1339931" y="975892"/>
                  <a:pt x="1303376" y="996538"/>
                  <a:pt x="1281917" y="1024128"/>
                </a:cubicBezTo>
                <a:cubicBezTo>
                  <a:pt x="1234920" y="1084552"/>
                  <a:pt x="1239312" y="1096806"/>
                  <a:pt x="1190477" y="1124712"/>
                </a:cubicBezTo>
                <a:cubicBezTo>
                  <a:pt x="1178642" y="1131475"/>
                  <a:pt x="1164993" y="1135077"/>
                  <a:pt x="1153901" y="1143000"/>
                </a:cubicBezTo>
                <a:cubicBezTo>
                  <a:pt x="1143378" y="1150516"/>
                  <a:pt x="1136403" y="1162153"/>
                  <a:pt x="1126469" y="1170432"/>
                </a:cubicBezTo>
                <a:cubicBezTo>
                  <a:pt x="1118026" y="1177467"/>
                  <a:pt x="1106808" y="1180949"/>
                  <a:pt x="1099037" y="1188720"/>
                </a:cubicBezTo>
                <a:cubicBezTo>
                  <a:pt x="1069534" y="1218223"/>
                  <a:pt x="1073020" y="1238128"/>
                  <a:pt x="1035029" y="1261872"/>
                </a:cubicBezTo>
                <a:cubicBezTo>
                  <a:pt x="1024372" y="1268533"/>
                  <a:pt x="1010220" y="1266603"/>
                  <a:pt x="998453" y="1271016"/>
                </a:cubicBezTo>
                <a:cubicBezTo>
                  <a:pt x="985690" y="1275802"/>
                  <a:pt x="974069" y="1283208"/>
                  <a:pt x="961877" y="1289304"/>
                </a:cubicBezTo>
                <a:cubicBezTo>
                  <a:pt x="888725" y="1286256"/>
                  <a:pt x="814846" y="1290890"/>
                  <a:pt x="742421" y="1280160"/>
                </a:cubicBezTo>
                <a:cubicBezTo>
                  <a:pt x="729629" y="1278265"/>
                  <a:pt x="724807" y="1261144"/>
                  <a:pt x="714989" y="1252728"/>
                </a:cubicBezTo>
                <a:cubicBezTo>
                  <a:pt x="656428" y="1202533"/>
                  <a:pt x="702099" y="1244866"/>
                  <a:pt x="632693" y="1207008"/>
                </a:cubicBezTo>
                <a:cubicBezTo>
                  <a:pt x="613397" y="1196483"/>
                  <a:pt x="597042" y="1181106"/>
                  <a:pt x="577829" y="1170432"/>
                </a:cubicBezTo>
                <a:cubicBezTo>
                  <a:pt x="569403" y="1165751"/>
                  <a:pt x="559256" y="1165085"/>
                  <a:pt x="550397" y="1161288"/>
                </a:cubicBezTo>
                <a:cubicBezTo>
                  <a:pt x="537868" y="1155918"/>
                  <a:pt x="526477" y="1148062"/>
                  <a:pt x="513821" y="1143000"/>
                </a:cubicBezTo>
                <a:cubicBezTo>
                  <a:pt x="495923" y="1135841"/>
                  <a:pt x="477245" y="1130808"/>
                  <a:pt x="458957" y="1124712"/>
                </a:cubicBezTo>
                <a:lnTo>
                  <a:pt x="431525" y="1115568"/>
                </a:lnTo>
                <a:cubicBezTo>
                  <a:pt x="425429" y="1106424"/>
                  <a:pt x="421508" y="1095373"/>
                  <a:pt x="413237" y="1088136"/>
                </a:cubicBezTo>
                <a:cubicBezTo>
                  <a:pt x="383812" y="1062389"/>
                  <a:pt x="355221" y="1049984"/>
                  <a:pt x="321797" y="1033272"/>
                </a:cubicBezTo>
                <a:cubicBezTo>
                  <a:pt x="315701" y="1024128"/>
                  <a:pt x="311780" y="1013077"/>
                  <a:pt x="303509" y="1005840"/>
                </a:cubicBezTo>
                <a:cubicBezTo>
                  <a:pt x="226626" y="938567"/>
                  <a:pt x="275636" y="987331"/>
                  <a:pt x="221213" y="960120"/>
                </a:cubicBezTo>
                <a:cubicBezTo>
                  <a:pt x="211383" y="955205"/>
                  <a:pt x="204207" y="945307"/>
                  <a:pt x="193781" y="941832"/>
                </a:cubicBezTo>
                <a:cubicBezTo>
                  <a:pt x="176192" y="935969"/>
                  <a:pt x="156904" y="937185"/>
                  <a:pt x="138917" y="932688"/>
                </a:cubicBezTo>
                <a:cubicBezTo>
                  <a:pt x="120215" y="928013"/>
                  <a:pt x="114533" y="931164"/>
                  <a:pt x="102341" y="91440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Управляющая кнопка: домой 24">
            <a:hlinkClick r:id="rId13" action="ppaction://hlinksldjump" highlightClick="1"/>
          </p:cNvPr>
          <p:cNvSpPr/>
          <p:nvPr/>
        </p:nvSpPr>
        <p:spPr>
          <a:xfrm>
            <a:off x="7929563" y="5786438"/>
            <a:ext cx="642937" cy="685800"/>
          </a:xfrm>
          <a:prstGeom prst="actionButtonHom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" name="~PP2970.WAV">
            <a:hlinkClick r:id="" action="ppaction://media"/>
          </p:cNvPr>
          <p:cNvPicPr>
            <a:picLocks noRot="1" noChangeAspect="1"/>
          </p:cNvPicPr>
          <p:nvPr>
            <a:wavAudioFile r:embed="rId1" name="~PP2970.WAV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Рисунок 27" descr="Нюша говорит.gi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43188" y="4643438"/>
            <a:ext cx="160496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Лена\0_6fdd6_d2beb3a6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1000125"/>
            <a:ext cx="3929062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" descr="C:\Лена\TE6107i0fz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4433888"/>
            <a:ext cx="185737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2" descr="C:\Лена\612_9341_12_enl_enl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0" y="928688"/>
            <a:ext cx="3717925" cy="3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Лена\news_4141_st363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346057">
            <a:off x="2876550" y="1663701"/>
            <a:ext cx="19970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Лена\news_4141_st363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346057">
            <a:off x="4662487" y="1377951"/>
            <a:ext cx="19970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TextBox 7"/>
          <p:cNvSpPr txBox="1">
            <a:spLocks noChangeArrowheads="1"/>
          </p:cNvSpPr>
          <p:nvPr/>
        </p:nvSpPr>
        <p:spPr bwMode="auto">
          <a:xfrm>
            <a:off x="2714625" y="5072063"/>
            <a:ext cx="53451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Растения с бархатистыми листьями, покрытыми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пушком, чистят сухим способом, с помощью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мягкой кисточки.</a:t>
            </a:r>
          </a:p>
        </p:txBody>
      </p:sp>
      <p:pic>
        <p:nvPicPr>
          <p:cNvPr id="9" name="~PP1334.WAV">
            <a:hlinkClick r:id="" action="ppaction://media"/>
          </p:cNvPr>
          <p:cNvPicPr>
            <a:picLocks noRot="1" noChangeAspect="1"/>
          </p:cNvPicPr>
          <p:nvPr>
            <a:wavAudioFile r:embed="rId1" name="~PP1334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07622 0.0030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" presetID="63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07622 0.0030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1785938"/>
            <a:ext cx="1341437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Рисунок 3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0" y="2000250"/>
            <a:ext cx="14287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4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38" y="1785938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Рисунок 5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50" y="1785938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Рисунок 6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" y="1785938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Рисунок 7" descr="0_7bcae_9ea2149a_XL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50" y="4714875"/>
            <a:ext cx="14827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Box 8"/>
          <p:cNvSpPr txBox="1">
            <a:spLocks noChangeArrowheads="1"/>
          </p:cNvSpPr>
          <p:nvPr/>
        </p:nvSpPr>
        <p:spPr bwMode="auto">
          <a:xfrm>
            <a:off x="642938" y="571500"/>
            <a:ext cx="7929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Times New Roman" pitchFamily="18" charset="0"/>
              </a:rPr>
              <a:t>Как растёт растение? Расставьте по порядку.</a:t>
            </a:r>
          </a:p>
        </p:txBody>
      </p:sp>
      <p:pic>
        <p:nvPicPr>
          <p:cNvPr id="10" name="~PP2066.WAV">
            <a:hlinkClick r:id="" action="ppaction://media"/>
          </p:cNvPr>
          <p:cNvPicPr>
            <a:picLocks noRot="1" noChangeAspect="1"/>
          </p:cNvPicPr>
          <p:nvPr>
            <a:wavAudioFile r:embed="rId1" name="~PP2066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1785938"/>
            <a:ext cx="13414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Рисунок 3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0" y="2000250"/>
            <a:ext cx="14287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38" y="1785938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Рисунок 5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50" y="1785938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Рисунок 6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3125" y="1785938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Рисунок 7" descr="0_7bcae_9ea2149a_XL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50" y="4714875"/>
            <a:ext cx="14827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642938" y="571500"/>
            <a:ext cx="7929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Times New Roman" pitchFamily="18" charset="0"/>
              </a:rPr>
              <a:t>Как растёт растение? Расставьте по порядку.</a:t>
            </a:r>
          </a:p>
        </p:txBody>
      </p:sp>
      <p:pic>
        <p:nvPicPr>
          <p:cNvPr id="10" name="~PP1611.WAV">
            <a:hlinkClick r:id="" action="ppaction://media"/>
          </p:cNvPr>
          <p:cNvPicPr>
            <a:picLocks noRot="1" noChangeAspect="1"/>
          </p:cNvPicPr>
          <p:nvPr>
            <a:wavAudioFile r:embed="rId1" name="~PP1611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1785938"/>
            <a:ext cx="1341437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3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813" y="2000250"/>
            <a:ext cx="14287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38" y="1785938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5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4938" y="1857375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Рисунок 6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0438" y="1857375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Рисунок 7" descr="0_7bcae_9ea2149a_XL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50" y="4714875"/>
            <a:ext cx="14827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Box 8"/>
          <p:cNvSpPr txBox="1">
            <a:spLocks noChangeArrowheads="1"/>
          </p:cNvSpPr>
          <p:nvPr/>
        </p:nvSpPr>
        <p:spPr bwMode="auto">
          <a:xfrm>
            <a:off x="642938" y="571500"/>
            <a:ext cx="7929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Times New Roman" pitchFamily="18" charset="0"/>
              </a:rPr>
              <a:t>Как растёт растение? Расставьте по порядку.</a:t>
            </a:r>
          </a:p>
        </p:txBody>
      </p:sp>
      <p:pic>
        <p:nvPicPr>
          <p:cNvPr id="10" name="~PP1437.WAV">
            <a:hlinkClick r:id="" action="ppaction://media"/>
          </p:cNvPr>
          <p:cNvPicPr>
            <a:picLocks noRot="1" noChangeAspect="1"/>
          </p:cNvPicPr>
          <p:nvPr>
            <a:wavAudioFile r:embed="rId1" name="~PP1437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1785938"/>
            <a:ext cx="13414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Рисунок 3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88" y="2000250"/>
            <a:ext cx="14287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75" y="1857375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Рисунок 5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8" y="1785938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Рисунок 6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75" y="1857375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Рисунок 7" descr="0_7bcae_9ea2149a_XL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50" y="4714875"/>
            <a:ext cx="14827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TextBox 8"/>
          <p:cNvSpPr txBox="1">
            <a:spLocks noChangeArrowheads="1"/>
          </p:cNvSpPr>
          <p:nvPr/>
        </p:nvSpPr>
        <p:spPr bwMode="auto">
          <a:xfrm>
            <a:off x="642938" y="571500"/>
            <a:ext cx="7929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Times New Roman" pitchFamily="18" charset="0"/>
              </a:rPr>
              <a:t>Как растёт растение? Расставьте по порядку.</a:t>
            </a:r>
          </a:p>
        </p:txBody>
      </p:sp>
      <p:pic>
        <p:nvPicPr>
          <p:cNvPr id="10" name="~PP2388.WAV">
            <a:hlinkClick r:id="" action="ppaction://media"/>
          </p:cNvPr>
          <p:cNvPicPr>
            <a:picLocks noRot="1" noChangeAspect="1"/>
          </p:cNvPicPr>
          <p:nvPr>
            <a:wavAudioFile r:embed="rId1" name="~PP2388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1785938"/>
            <a:ext cx="13414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Рисунок 3" descr="f_4c3c33170b86c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88" y="2000250"/>
            <a:ext cx="14287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1857375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Рисунок 5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8" y="1785938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Рисунок 6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4938" y="1857375"/>
            <a:ext cx="1714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Рисунок 7" descr="0_7bcae_9ea2149a_XL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50" y="4714875"/>
            <a:ext cx="14827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642938" y="571500"/>
            <a:ext cx="7929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Times New Roman" pitchFamily="18" charset="0"/>
              </a:rPr>
              <a:t>Как растёт растение? Расставьте по порядку.</a:t>
            </a:r>
          </a:p>
        </p:txBody>
      </p:sp>
      <p:pic>
        <p:nvPicPr>
          <p:cNvPr id="48137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Рисунок 10" descr="f90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29063" y="4429125"/>
            <a:ext cx="207168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305.WAV">
            <a:hlinkClick r:id="" action="ppaction://media"/>
          </p:cNvPr>
          <p:cNvPicPr>
            <a:picLocks noRot="1" noChangeAspect="1"/>
          </p:cNvPicPr>
          <p:nvPr>
            <a:wavAudioFile r:embed="rId1" name="~PP305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1" descr="4273357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" y="1285875"/>
            <a:ext cx="46609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1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" y="1285875"/>
            <a:ext cx="46609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1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" y="1285875"/>
            <a:ext cx="46609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3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500" y="1285875"/>
            <a:ext cx="46609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Рисунок 5" descr="0_58733_57739c6c_L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00875" y="1285875"/>
            <a:ext cx="157162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0_7376a_2685627d_XL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4857750"/>
            <a:ext cx="14287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00625" y="1143000"/>
            <a:ext cx="1428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2" descr="C:\Лена\44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86438" y="3071813"/>
            <a:ext cx="2071687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2" descr="C:\Лена\fuchsia[11-25]-500x500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57938" y="4572000"/>
            <a:ext cx="22860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72375" y="5857875"/>
            <a:ext cx="1071563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TextBox 12"/>
          <p:cNvSpPr txBox="1">
            <a:spLocks noChangeArrowheads="1"/>
          </p:cNvSpPr>
          <p:nvPr/>
        </p:nvSpPr>
        <p:spPr bwMode="auto">
          <a:xfrm>
            <a:off x="1643063" y="500063"/>
            <a:ext cx="6858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  <a:latin typeface="Times New Roman" pitchFamily="18" charset="0"/>
              </a:rPr>
              <a:t>Найдите комнатные растения, у которых листья очищают от пыли с помощью пульверизатора.</a:t>
            </a:r>
          </a:p>
        </p:txBody>
      </p:sp>
      <p:pic>
        <p:nvPicPr>
          <p:cNvPr id="49165" name="Picture 3" descr="C:\Лена\a_plastic_spray_water_bottle_0515-1105-2700-3612_SMU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28625" y="428625"/>
            <a:ext cx="11430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85f4aed80dcc98abea78636bc85ea0a9.gi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714875" y="1285875"/>
            <a:ext cx="22288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~PP2707.WAV">
            <a:hlinkClick r:id="" action="ppaction://media"/>
          </p:cNvPr>
          <p:cNvPicPr>
            <a:picLocks noRot="1" noChangeAspect="1"/>
          </p:cNvPicPr>
          <p:nvPr>
            <a:wavAudioFile r:embed="rId1" name="~PP2707.WAV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Лена\gorshok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2786063"/>
            <a:ext cx="1533525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Рисунок 1" descr="0_7bcae_9ea2149a_X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3" y="4643438"/>
            <a:ext cx="1482725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Лена\0_6fdd6_d2beb3a6_L.png">
            <a:hlinkClick r:id="" action="ppaction://noaction">
              <a:snd r:embed="rId8" name="slide whistle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00688" y="1500188"/>
            <a:ext cx="321468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Лена\clickandgrow_busy_lizzy_inner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2938" y="1643063"/>
            <a:ext cx="2390775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6136413.png">
            <a:hlinkClick r:id="" action="ppaction://noaction">
              <a:snd r:embed="rId8" name="slide whistle.wav"/>
            </a:hlinkClick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00375" y="1500188"/>
            <a:ext cx="2571750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714375" y="642938"/>
            <a:ext cx="7827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Times New Roman" pitchFamily="18" charset="0"/>
              </a:rPr>
              <a:t>Про какое комнатное растение стихотворение?</a:t>
            </a:r>
          </a:p>
        </p:txBody>
      </p:sp>
      <p:pic>
        <p:nvPicPr>
          <p:cNvPr id="50184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Прямоугольник 8"/>
          <p:cNvSpPr>
            <a:spLocks noChangeArrowheads="1"/>
          </p:cNvSpPr>
          <p:nvPr/>
        </p:nvSpPr>
        <p:spPr bwMode="auto">
          <a:xfrm>
            <a:off x="2571750" y="4643438"/>
            <a:ext cx="27146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Хрустит за окошком</a:t>
            </a:r>
          </a:p>
          <a:p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Морозный денек.</a:t>
            </a:r>
          </a:p>
          <a:p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Стоит на окошке</a:t>
            </a:r>
          </a:p>
          <a:p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Цветок – огонек.</a:t>
            </a:r>
          </a:p>
        </p:txBody>
      </p:sp>
      <p:sp>
        <p:nvSpPr>
          <p:cNvPr id="50186" name="Прямоугольник 10"/>
          <p:cNvSpPr>
            <a:spLocks noChangeArrowheads="1"/>
          </p:cNvSpPr>
          <p:nvPr/>
        </p:nvSpPr>
        <p:spPr bwMode="auto">
          <a:xfrm>
            <a:off x="5286375" y="4643438"/>
            <a:ext cx="2857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Малиновым цветом цветут лепестки,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 Как будто и вправду зажглись огоньки.</a:t>
            </a:r>
          </a:p>
        </p:txBody>
      </p:sp>
      <p:pic>
        <p:nvPicPr>
          <p:cNvPr id="12" name="~PP3258.WAV">
            <a:hlinkClick r:id="" action="ppaction://media"/>
          </p:cNvPr>
          <p:cNvPicPr>
            <a:picLocks noRot="1" noChangeAspect="1"/>
          </p:cNvPicPr>
          <p:nvPr>
            <a:wavAudioFile r:embed="rId1" name="~PP3258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~PP26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2"/>
          <p:cNvSpPr txBox="1">
            <a:spLocks noChangeArrowheads="1"/>
          </p:cNvSpPr>
          <p:nvPr/>
        </p:nvSpPr>
        <p:spPr bwMode="auto">
          <a:xfrm>
            <a:off x="1571625" y="428625"/>
            <a:ext cx="6440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Times New Roman" pitchFamily="18" charset="0"/>
              </a:rPr>
              <a:t>Помогите Нюше расставить растения.</a:t>
            </a:r>
          </a:p>
        </p:txBody>
      </p:sp>
      <p:pic>
        <p:nvPicPr>
          <p:cNvPr id="51203" name="Picture 4" descr="C:\Лена\50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38" y="1285875"/>
            <a:ext cx="6143625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3" descr="C:\Лена\0_a0e67_3fd7f654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571750"/>
            <a:ext cx="20716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Рисунок 5" descr="0_7376a_2685627d_XL.png">
            <a:hlinkClick r:id="" action="ppaction://noaction">
              <a:snd r:embed="rId6" name="twinkleup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50" y="4929188"/>
            <a:ext cx="142875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2" descr="C:\Лена\82516839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" y="4786313"/>
            <a:ext cx="1525588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" descr="C:\Лена\Kalanchoe blossfeldiana 1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72125" y="4857750"/>
            <a:ext cx="1531938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" descr="C:\Лена\аспидистра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71688" y="4500563"/>
            <a:ext cx="19748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2" descr="C:\Лена\1329723410_asparagus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00500" y="4429125"/>
            <a:ext cx="1500188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1861.WAV">
            <a:hlinkClick r:id="" action="ppaction://media"/>
          </p:cNvPr>
          <p:cNvPicPr>
            <a:picLocks noRot="1" noChangeAspect="1"/>
          </p:cNvPicPr>
          <p:nvPr>
            <a:wavAudioFile r:embed="rId1" name="~PP1861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571625" y="428625"/>
            <a:ext cx="6440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Times New Roman" pitchFamily="18" charset="0"/>
              </a:rPr>
              <a:t>Помогите Нюше расставить растения.</a:t>
            </a:r>
          </a:p>
        </p:txBody>
      </p:sp>
      <p:pic>
        <p:nvPicPr>
          <p:cNvPr id="52227" name="Picture 4" descr="C:\Лена\50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38" y="1357313"/>
            <a:ext cx="6143625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 descr="C:\Лена\0_a0e67_3fd7f654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571750"/>
            <a:ext cx="20716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Рисунок 5" descr="0_7376a_2685627d_XL.png">
            <a:hlinkClick r:id="" action="ppaction://noaction">
              <a:snd r:embed="rId6" name="twinkleup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50" y="4929188"/>
            <a:ext cx="142875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C:\Лена\825168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813" y="4786313"/>
            <a:ext cx="1525587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1" descr="C:\Лена\Kalanchoe blossfeldiana 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1938" y="1071563"/>
            <a:ext cx="142875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1" descr="C:\Лена\аспидистра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8875" y="4500563"/>
            <a:ext cx="19748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" descr="C:\Лена\1329723410_asparagus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14875" y="4357688"/>
            <a:ext cx="1500188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1466.WAV">
            <a:hlinkClick r:id="" action="ppaction://media"/>
          </p:cNvPr>
          <p:cNvPicPr>
            <a:picLocks noRot="1" noChangeAspect="1"/>
          </p:cNvPicPr>
          <p:nvPr>
            <a:wavAudioFile r:embed="rId1" name="~PP1466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Лена\gorsh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88" y="4857750"/>
            <a:ext cx="15113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C:\Лена\535fd6da71f0604fb6b105db1665d7b1_6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57313"/>
            <a:ext cx="37147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4286250" y="2214563"/>
            <a:ext cx="3786188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</a:rPr>
              <a:t> 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Говорят - алоэ, алоэ, -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Интересно, что это такое?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Какое оно алоэ – алое, голубое?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Доброе или злое?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Маленькое или большое?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Хорошее или плохое?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 И вот я увидел алоэ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 на комоде у тёти Зои.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На комоде у тёти Зои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 в горшочке росло алоэ: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Зелёное, небольшое,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колючее и кривое.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Но симпатичное такое!!!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628" y="500042"/>
            <a:ext cx="263149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АЛОЭ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(столетник)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6390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38" y="428625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5" descr="C:\Лена\1286725127_max_wat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25" y="428625"/>
            <a:ext cx="11318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6" descr="C:\Лена\0_a0eb5_1cab041d_XL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357563" y="785813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4" name="Picture 7" descr="C:\Лена\7ff720d387b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1952.WAV">
            <a:hlinkClick r:id="" action="ppaction://media"/>
          </p:cNvPr>
          <p:cNvPicPr>
            <a:picLocks noRot="1" noChangeAspect="1"/>
          </p:cNvPicPr>
          <p:nvPr>
            <a:wavAudioFile r:embed="rId1" name="~PP1952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"/>
          <p:cNvSpPr txBox="1">
            <a:spLocks noChangeArrowheads="1"/>
          </p:cNvSpPr>
          <p:nvPr/>
        </p:nvSpPr>
        <p:spPr bwMode="auto">
          <a:xfrm>
            <a:off x="1571625" y="428625"/>
            <a:ext cx="6440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Times New Roman" pitchFamily="18" charset="0"/>
              </a:rPr>
              <a:t>Помогите Нюше расставить растения.</a:t>
            </a:r>
          </a:p>
        </p:txBody>
      </p:sp>
      <p:pic>
        <p:nvPicPr>
          <p:cNvPr id="53251" name="Picture 4" descr="C:\Лена\50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38" y="1357313"/>
            <a:ext cx="6143625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 descr="C:\Лена\0_a0e67_3fd7f654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571750"/>
            <a:ext cx="20716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Рисунок 5" descr="0_7376a_2685627d_X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50" y="4929188"/>
            <a:ext cx="142875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2" descr="C:\Лена\8251683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1071563"/>
            <a:ext cx="1525588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1" descr="C:\Лена\Kalanchoe blossfeldiana 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8" y="1071563"/>
            <a:ext cx="142875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" descr="C:\Лена\аспидистра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8875" y="4500563"/>
            <a:ext cx="19748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2" descr="C:\Лена\1329723410_asparagus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14875" y="4357688"/>
            <a:ext cx="1500188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2" descr="C:\Лена\44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0063" y="5000625"/>
            <a:ext cx="2071687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3635.WAV">
            <a:hlinkClick r:id="" action="ppaction://media"/>
          </p:cNvPr>
          <p:cNvPicPr>
            <a:picLocks noRot="1" noChangeAspect="1"/>
          </p:cNvPicPr>
          <p:nvPr>
            <a:wavAudioFile r:embed="rId1" name="~PP3635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1571625" y="428625"/>
            <a:ext cx="6440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Times New Roman" pitchFamily="18" charset="0"/>
              </a:rPr>
              <a:t>Помогите Нюше расставить растения.</a:t>
            </a:r>
          </a:p>
        </p:txBody>
      </p:sp>
      <p:pic>
        <p:nvPicPr>
          <p:cNvPr id="54275" name="Picture 4" descr="C:\Лена\50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38" y="1357313"/>
            <a:ext cx="6143625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 descr="C:\Лена\0_a0e67_3fd7f654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571750"/>
            <a:ext cx="20716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Рисунок 5" descr="0_7376a_2685627d_XL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75" y="1143000"/>
            <a:ext cx="14287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2" descr="C:\Лена\8251683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1071563"/>
            <a:ext cx="1525588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" descr="C:\Лена\Kalanchoe blossfeldiana 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8" y="1071563"/>
            <a:ext cx="142875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" descr="C:\Лена\аспидистра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8875" y="4500563"/>
            <a:ext cx="19748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2" descr="C:\Лена\1329723410_asparagus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14875" y="4357688"/>
            <a:ext cx="1500188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2" descr="C:\Лена\4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0063" y="5000625"/>
            <a:ext cx="2071687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Рисунок 11" descr="p6136413.png">
            <a:hlinkClick r:id="" action="ppaction://noaction">
              <a:snd r:embed="rId9" name="twinkleup.wav"/>
            </a:hlinkClick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29375" y="4598988"/>
            <a:ext cx="1714500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~PP2412.WAV">
            <a:hlinkClick r:id="" action="ppaction://media"/>
          </p:cNvPr>
          <p:cNvPicPr>
            <a:picLocks noRot="1" noChangeAspect="1"/>
          </p:cNvPicPr>
          <p:nvPr>
            <a:wavAudioFile r:embed="rId1" name="~PP2412.WAV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1571625" y="428625"/>
            <a:ext cx="6440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Times New Roman" pitchFamily="18" charset="0"/>
              </a:rPr>
              <a:t>Помогите Нюше расставить растения.</a:t>
            </a:r>
          </a:p>
        </p:txBody>
      </p:sp>
      <p:pic>
        <p:nvPicPr>
          <p:cNvPr id="55299" name="Picture 4" descr="C:\Лена\50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38" y="1357313"/>
            <a:ext cx="6143625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3" descr="C:\Лена\0_a0e67_3fd7f654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571750"/>
            <a:ext cx="20716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Рисунок 5" descr="0_7376a_2685627d_XL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75" y="1143000"/>
            <a:ext cx="14287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2" descr="C:\Лена\8251683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1071563"/>
            <a:ext cx="1525588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1" descr="C:\Лена\Kalanchoe blossfeldiana 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8" y="1071563"/>
            <a:ext cx="142875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1" descr="C:\Лена\аспидистра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28875" y="4500563"/>
            <a:ext cx="19748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2" descr="C:\Лена\1329723410_asparagus.png">
            <a:hlinkClick r:id="" action="ppaction://noaction">
              <a:snd r:embed="rId10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14875" y="4357688"/>
            <a:ext cx="1500188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2" descr="C:\Лена\44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86250" y="2714625"/>
            <a:ext cx="231775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Рисунок 11" descr="p6136413.png">
            <a:hlinkClick r:id="" action="ppaction://noaction">
              <a:snd r:embed="rId10" name="twinkleup.wav"/>
            </a:hlinkClick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29375" y="4598988"/>
            <a:ext cx="1714500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8" name="Picture 1" descr="C:\Лена\s_1.png">
            <a:hlinkClick r:id="" action="ppaction://noaction">
              <a:snd r:embed="rId10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5813" y="4357688"/>
            <a:ext cx="1643062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517.WAV">
            <a:hlinkClick r:id="" action="ppaction://media"/>
          </p:cNvPr>
          <p:cNvPicPr>
            <a:picLocks noRot="1" noChangeAspect="1"/>
          </p:cNvPicPr>
          <p:nvPr>
            <a:wavAudioFile r:embed="rId1" name="~PP517.WAV"/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C:\Лена\50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38" y="1357313"/>
            <a:ext cx="6143625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Рисунок 5" descr="0_7376a_2685627d_XL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75" y="1143000"/>
            <a:ext cx="14287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2" descr="C:\Лена\8251683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1071563"/>
            <a:ext cx="1525588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1" descr="C:\Лена\Kalanchoe blossfeldiana 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8" y="1071563"/>
            <a:ext cx="142875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1" descr="C:\Лена\аспидистра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50" y="2286000"/>
            <a:ext cx="19748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2" descr="C:\Лена\44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6250" y="2714625"/>
            <a:ext cx="231775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омой 14">
            <a:hlinkClick r:id="rId10" action="ppaction://hlinksldjump" highlightClick="1"/>
          </p:cNvPr>
          <p:cNvSpPr/>
          <p:nvPr/>
        </p:nvSpPr>
        <p:spPr>
          <a:xfrm>
            <a:off x="7858125" y="5786438"/>
            <a:ext cx="714375" cy="685800"/>
          </a:xfrm>
          <a:prstGeom prst="actionButtonHom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6329" name="Рисунок 9" descr="Нюша говорит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063" y="3357563"/>
            <a:ext cx="268128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2608.WAV">
            <a:hlinkClick r:id="" action="ppaction://media"/>
          </p:cNvPr>
          <p:cNvPicPr>
            <a:picLocks noRot="1" noChangeAspect="1"/>
          </p:cNvPicPr>
          <p:nvPr>
            <a:wavAudioFile r:embed="rId1" name="~PP2608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571500" y="500063"/>
            <a:ext cx="8001000" cy="730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0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Ресурсы интернета:</a:t>
            </a:r>
          </a:p>
          <a:p>
            <a:pPr algn="just"/>
            <a:r>
              <a:rPr lang="en-US" sz="1600" b="1">
                <a:latin typeface="Times New Roman" pitchFamily="18" charset="0"/>
                <a:hlinkClick r:id="rId3"/>
              </a:rPr>
              <a:t>http://www.od-flowers.com/</a:t>
            </a:r>
            <a:r>
              <a:rPr lang="ru-RU" sz="1600" b="1">
                <a:latin typeface="Times New Roman" pitchFamily="18" charset="0"/>
              </a:rPr>
              <a:t> - информация о комнатных растениях, уходе за ними</a:t>
            </a:r>
          </a:p>
          <a:p>
            <a:pPr algn="ctr"/>
            <a:r>
              <a:rPr lang="ru-RU" sz="1600" b="1" u="sng">
                <a:latin typeface="Times New Roman" pitchFamily="18" charset="0"/>
              </a:rPr>
              <a:t>Стихи, загадки:</a:t>
            </a:r>
          </a:p>
          <a:p>
            <a:pPr algn="ctr"/>
            <a:r>
              <a:rPr lang="ru-RU" sz="1600" b="1" u="sng">
                <a:latin typeface="Times New Roman" pitchFamily="18" charset="0"/>
                <a:hlinkClick r:id="rId4"/>
              </a:rPr>
              <a:t>http://malushata.ru/detskie-stihi-o-komnatnyie-rasteniya</a:t>
            </a:r>
            <a:r>
              <a:rPr lang="ru-RU" sz="1600" b="1">
                <a:latin typeface="Times New Roman" pitchFamily="18" charset="0"/>
              </a:rPr>
              <a:t> </a:t>
            </a:r>
          </a:p>
          <a:p>
            <a:pPr algn="ctr"/>
            <a:r>
              <a:rPr lang="ru-RU" sz="1600" b="1" u="sng">
                <a:latin typeface="Times New Roman" pitchFamily="18" charset="0"/>
                <a:hlinkClick r:id="rId5"/>
              </a:rPr>
              <a:t>http://www.7ya.ru/article/rebenok-i-komnatnye-rasteniya/</a:t>
            </a:r>
            <a:r>
              <a:rPr lang="ru-RU" sz="1600" b="1">
                <a:latin typeface="Times New Roman" pitchFamily="18" charset="0"/>
              </a:rPr>
              <a:t> </a:t>
            </a:r>
          </a:p>
          <a:p>
            <a:pPr algn="ctr"/>
            <a:r>
              <a:rPr lang="ru-RU" sz="1600" b="1" u="sng">
                <a:latin typeface="Times New Roman" pitchFamily="18" charset="0"/>
                <a:hlinkClick r:id="rId6"/>
              </a:rPr>
              <a:t>http://nsportal.ru/blog/uvlecheniya/znakomstvo-detei-s-komnatnymi-rasteniyami</a:t>
            </a:r>
            <a:r>
              <a:rPr lang="ru-RU" sz="1600" b="1">
                <a:latin typeface="Times New Roman" pitchFamily="18" charset="0"/>
              </a:rPr>
              <a:t> </a:t>
            </a:r>
          </a:p>
          <a:p>
            <a:pPr algn="ctr"/>
            <a:r>
              <a:rPr lang="ru-RU" sz="1600" b="1" u="sng">
                <a:latin typeface="Times New Roman" pitchFamily="18" charset="0"/>
                <a:hlinkClick r:id="rId7"/>
              </a:rPr>
              <a:t>http://clubs.ya.ru/4611686018427403155/replies.xml?item_no=25533</a:t>
            </a:r>
            <a:r>
              <a:rPr lang="ru-RU" sz="1600" b="1">
                <a:latin typeface="Times New Roman" pitchFamily="18" charset="0"/>
              </a:rPr>
              <a:t> </a:t>
            </a:r>
          </a:p>
          <a:p>
            <a:pPr algn="ctr"/>
            <a:r>
              <a:rPr lang="ru-RU" sz="1600" b="1" u="sng">
                <a:latin typeface="Times New Roman" pitchFamily="18" charset="0"/>
                <a:hlinkClick r:id="rId8"/>
              </a:rPr>
              <a:t>http://myfl.ru/blog/kalankhoe-tsvetushchii-v-stikhakh</a:t>
            </a:r>
            <a:r>
              <a:rPr lang="ru-RU" sz="1600" b="1">
                <a:latin typeface="Times New Roman" pitchFamily="18" charset="0"/>
              </a:rPr>
              <a:t> </a:t>
            </a:r>
          </a:p>
          <a:p>
            <a:pPr algn="ctr"/>
            <a:r>
              <a:rPr lang="ru-RU" sz="1600" b="1" u="sng">
                <a:latin typeface="Times New Roman" pitchFamily="18" charset="0"/>
              </a:rPr>
              <a:t>Клипарт, картинки:</a:t>
            </a:r>
          </a:p>
          <a:p>
            <a:pPr algn="just"/>
            <a:r>
              <a:rPr lang="ru-RU" sz="1600" b="1" u="sng">
                <a:latin typeface="Times New Roman" pitchFamily="18" charset="0"/>
                <a:hlinkClick r:id="rId9"/>
              </a:rPr>
              <a:t>http://photo.all-graphic.net//photo_graphic/web/25_01/web-47.jpg</a:t>
            </a:r>
            <a:r>
              <a:rPr lang="ru-RU" sz="1600" b="1">
                <a:latin typeface="Times New Roman" pitchFamily="18" charset="0"/>
              </a:rPr>
              <a:t>  - фон цветы</a:t>
            </a:r>
          </a:p>
          <a:p>
            <a:pPr algn="just"/>
            <a:r>
              <a:rPr lang="en-US" sz="1600" b="1">
                <a:latin typeface="Times New Roman" pitchFamily="18" charset="0"/>
                <a:hlinkClick r:id="rId10"/>
              </a:rPr>
              <a:t>http://edu-teacherzv.ucoz.ru/</a:t>
            </a:r>
            <a:r>
              <a:rPr lang="ru-RU" sz="1600" b="1">
                <a:latin typeface="Times New Roman" pitchFamily="18" charset="0"/>
              </a:rPr>
              <a:t> - рамка</a:t>
            </a:r>
          </a:p>
          <a:p>
            <a:pPr algn="just"/>
            <a:r>
              <a:rPr lang="ru-RU" sz="1600" b="1" u="sng">
                <a:solidFill>
                  <a:srgbClr val="0070C0"/>
                </a:solidFill>
                <a:latin typeface="Times New Roman" pitchFamily="18" charset="0"/>
              </a:rPr>
              <a:t>http://www.liveinternet.ru/users/milya-tatyana/post152385034/  </a:t>
            </a:r>
            <a:r>
              <a:rPr lang="ru-RU" sz="1600" b="1">
                <a:latin typeface="Times New Roman" pitchFamily="18" charset="0"/>
              </a:rPr>
              <a:t>- клипарт цветы</a:t>
            </a:r>
          </a:p>
          <a:p>
            <a:pPr algn="just"/>
            <a:r>
              <a:rPr lang="ru-RU" sz="1600" b="1" u="sng">
                <a:latin typeface="Times New Roman" pitchFamily="18" charset="0"/>
                <a:hlinkClick r:id="rId11"/>
              </a:rPr>
              <a:t>https://st.free-lance.ru/users/blue_daisy/upload/f_4c3c33170b86c.jpg</a:t>
            </a:r>
            <a:r>
              <a:rPr lang="ru-RU" sz="1600" b="1">
                <a:latin typeface="Times New Roman" pitchFamily="18" charset="0"/>
              </a:rPr>
              <a:t>  - стадии роста</a:t>
            </a:r>
          </a:p>
          <a:p>
            <a:pPr algn="just"/>
            <a:r>
              <a:rPr lang="en-US" sz="1600" b="1">
                <a:latin typeface="Times New Roman" pitchFamily="18" charset="0"/>
                <a:hlinkClick r:id="rId12"/>
              </a:rPr>
              <a:t>http://www.lenagold.ru/fon/clipart.html</a:t>
            </a:r>
            <a:r>
              <a:rPr lang="ru-RU" sz="1600" b="1">
                <a:latin typeface="Times New Roman" pitchFamily="18" charset="0"/>
              </a:rPr>
              <a:t> - клипарт цветы</a:t>
            </a:r>
          </a:p>
          <a:p>
            <a:pPr algn="just"/>
            <a:r>
              <a:rPr lang="ru-RU" sz="1600" b="1" u="sng">
                <a:solidFill>
                  <a:schemeClr val="accent1"/>
                </a:solidFill>
                <a:latin typeface="Times New Roman" pitchFamily="18" charset="0"/>
              </a:rPr>
              <a:t>http://foto.meta.ua/user/566426/album/712606/p1/?album_view_type=single&amp; </a:t>
            </a:r>
            <a:r>
              <a:rPr lang="ru-RU" sz="1600" b="1">
                <a:latin typeface="Times New Roman" pitchFamily="18" charset="0"/>
              </a:rPr>
              <a:t> - Нюша</a:t>
            </a:r>
          </a:p>
          <a:p>
            <a:pPr algn="ctr"/>
            <a:r>
              <a:rPr lang="ru-RU" sz="1600" b="1" u="sng">
                <a:latin typeface="Times New Roman" pitchFamily="18" charset="0"/>
              </a:rPr>
              <a:t>Анимация:</a:t>
            </a:r>
          </a:p>
          <a:p>
            <a:pPr algn="just"/>
            <a:r>
              <a:rPr lang="en-US" sz="1600" b="1">
                <a:latin typeface="Times New Roman" pitchFamily="18" charset="0"/>
                <a:hlinkClick r:id="rId13"/>
              </a:rPr>
              <a:t>http://animashky.ru/index/0-21</a:t>
            </a:r>
            <a:r>
              <a:rPr lang="ru-RU" sz="1600" b="1">
                <a:latin typeface="Times New Roman" pitchFamily="18" charset="0"/>
              </a:rPr>
              <a:t> - цветы</a:t>
            </a:r>
          </a:p>
          <a:p>
            <a:pPr algn="just"/>
            <a:r>
              <a:rPr lang="ru-RU" sz="1600" b="1" u="sng">
                <a:latin typeface="Times New Roman" pitchFamily="18" charset="0"/>
                <a:hlinkClick r:id="rId14"/>
              </a:rPr>
              <a:t>http://animo2.ucoz.ru/_ph/29/1/666421953.jpg</a:t>
            </a:r>
            <a:r>
              <a:rPr lang="ru-RU" sz="1600" b="1">
                <a:latin typeface="Times New Roman" pitchFamily="18" charset="0"/>
              </a:rPr>
              <a:t>  - лейка</a:t>
            </a:r>
          </a:p>
          <a:p>
            <a:pPr algn="just"/>
            <a:r>
              <a:rPr lang="ru-RU" sz="1600" b="1">
                <a:latin typeface="Times New Roman" pitchFamily="18" charset="0"/>
                <a:hlinkClick r:id="rId15"/>
              </a:rPr>
              <a:t>http://s8.rimg.info/85f4aed80dcc98abea78636bc85ea0a9.gif</a:t>
            </a:r>
            <a:r>
              <a:rPr lang="ru-RU" sz="1600" b="1">
                <a:latin typeface="Times New Roman" pitchFamily="18" charset="0"/>
              </a:rPr>
              <a:t> - опрыскиватель</a:t>
            </a:r>
          </a:p>
          <a:p>
            <a:pPr algn="just"/>
            <a:endParaRPr lang="ru-RU" sz="1600" b="1">
              <a:latin typeface="Times New Roman" pitchFamily="18" charset="0"/>
            </a:endParaRPr>
          </a:p>
          <a:p>
            <a:pPr algn="just"/>
            <a:endParaRPr lang="ru-RU" sz="1600" b="1">
              <a:latin typeface="Times New Roman" pitchFamily="18" charset="0"/>
            </a:endParaRPr>
          </a:p>
          <a:p>
            <a:pPr algn="just"/>
            <a:endParaRPr lang="ru-RU" sz="1600" b="1">
              <a:latin typeface="Times New Roman" pitchFamily="18" charset="0"/>
            </a:endParaRPr>
          </a:p>
          <a:p>
            <a:pPr algn="just"/>
            <a:endParaRPr lang="ru-RU" sz="1600" b="1">
              <a:latin typeface="Times New Roman" pitchFamily="18" charset="0"/>
            </a:endParaRPr>
          </a:p>
          <a:p>
            <a:pPr algn="just"/>
            <a:endParaRPr lang="ru-RU" sz="1600" b="1">
              <a:latin typeface="Times New Roman" pitchFamily="18" charset="0"/>
            </a:endParaRPr>
          </a:p>
          <a:p>
            <a:pPr algn="just"/>
            <a:endParaRPr lang="ru-RU" sz="1600" b="1">
              <a:latin typeface="Times New Roman" pitchFamily="18" charset="0"/>
            </a:endParaRPr>
          </a:p>
          <a:p>
            <a:pPr algn="just"/>
            <a:endParaRPr lang="ru-RU" sz="1600" b="1">
              <a:latin typeface="Times New Roman" pitchFamily="18" charset="0"/>
            </a:endParaRPr>
          </a:p>
          <a:p>
            <a:pPr algn="just"/>
            <a:endParaRPr lang="ru-RU" sz="1600" b="1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Лена\1329723410_asparagu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214313"/>
            <a:ext cx="4214813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C:\Лена\0_a0eb5_1cab041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4714875" y="2428875"/>
            <a:ext cx="37147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Вырос кустик пышный,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На окне не лишний;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Листья – незаметные,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А плоды – запретные</a:t>
            </a:r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. </a:t>
            </a:r>
            <a:endParaRPr lang="ru-RU" sz="280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714356"/>
            <a:ext cx="375660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Аспарагус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7414" name="Picture 7" descr="C:\Лена\7ff720d387b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4357688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5" descr="C:\Лена\1286725127_max_wa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813" y="4429125"/>
            <a:ext cx="113188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4786313" y="4643438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1731.WAV">
            <a:hlinkClick r:id="" action="ppaction://media"/>
          </p:cNvPr>
          <p:cNvPicPr>
            <a:picLocks noRot="1" noChangeAspect="1"/>
          </p:cNvPicPr>
          <p:nvPr>
            <a:wavAudioFile r:embed="rId1" name="~PP1731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Лена\gorsh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3429000"/>
            <a:ext cx="24288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C:\Лена\clickandgrow_busy_lizzy_inn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857250"/>
            <a:ext cx="44323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C:\Лена\0_a0eb5_1cab041d_X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C:\Лена\7ff720d387b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5143500" y="2214563"/>
            <a:ext cx="32861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 окне цветочков много,</a:t>
            </a:r>
          </a:p>
          <a:p>
            <a:pPr algn="ctr" eaLnBrk="0" hangingPunct="0"/>
            <a:r>
              <a:rPr lang="ru-RU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Только мокрый – он один:</a:t>
            </a:r>
            <a:endParaRPr lang="ru-RU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 Мокрым Ванькой называют</a:t>
            </a:r>
            <a:endParaRPr lang="ru-RU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 Всем известный бальзамин.</a:t>
            </a:r>
            <a:endParaRPr lang="ru-RU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 Яйцевидной формы листья – </a:t>
            </a:r>
            <a:endParaRPr lang="ru-RU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 Лист блестящий, </a:t>
            </a:r>
          </a:p>
          <a:p>
            <a:pPr algn="ctr" eaLnBrk="0" hangingPunct="0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 В зубьях край.</a:t>
            </a:r>
            <a:endParaRPr lang="ru-RU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 Влагу очень Ванька любит – </a:t>
            </a:r>
            <a:endParaRPr lang="ru-RU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 Так что, помни, поливай!</a:t>
            </a:r>
            <a:endParaRPr lang="ru-RU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2" y="500042"/>
            <a:ext cx="3738139" cy="14157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Бальзамин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(Ванька  мокрый)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8440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50" y="4857750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5" descr="C:\Лена\1286725127_max_wat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063" y="4857750"/>
            <a:ext cx="113188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2101.WAV">
            <a:hlinkClick r:id="" action="ppaction://media"/>
          </p:cNvPr>
          <p:cNvPicPr>
            <a:picLocks noRot="1" noChangeAspect="1"/>
          </p:cNvPicPr>
          <p:nvPr>
            <a:wavAudioFile r:embed="rId1" name="~PP2101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Лена\0_5f7ea_835c3a08_L.png"/>
          <p:cNvPicPr>
            <a:picLocks noChangeAspect="1" noChangeArrowheads="1"/>
          </p:cNvPicPr>
          <p:nvPr/>
        </p:nvPicPr>
        <p:blipFill>
          <a:blip r:embed="rId4"/>
          <a:srcRect l="13235" r="15625"/>
          <a:stretch>
            <a:fillRect/>
          </a:stretch>
        </p:blipFill>
        <p:spPr bwMode="auto">
          <a:xfrm>
            <a:off x="1071563" y="571500"/>
            <a:ext cx="3857625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 descr="C:\Лена\0_a0eb5_1cab041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00562" y="571480"/>
            <a:ext cx="3966535" cy="153888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Пеларгония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(Герань)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19461" name="Прямоугольник 4"/>
          <p:cNvSpPr>
            <a:spLocks noChangeArrowheads="1"/>
          </p:cNvSpPr>
          <p:nvPr/>
        </p:nvSpPr>
        <p:spPr bwMode="auto">
          <a:xfrm>
            <a:off x="4786313" y="2143125"/>
            <a:ext cx="3786187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Куст – оконный и балконный,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Лист – пушистый и душистый,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Он сборчатый и каёмчатый,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А цветы на окне – словно шапка в огне. </a:t>
            </a:r>
          </a:p>
        </p:txBody>
      </p:sp>
      <p:pic>
        <p:nvPicPr>
          <p:cNvPr id="19462" name="Picture 7" descr="C:\Лена\7ff720d387b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3" y="5214938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5" descr="C:\Лена\1286725127_max_wa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13" y="5214938"/>
            <a:ext cx="11318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000750" y="5500688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2443.WAV">
            <a:hlinkClick r:id="" action="ppaction://media"/>
          </p:cNvPr>
          <p:cNvPicPr>
            <a:picLocks noRot="1" noChangeAspect="1"/>
          </p:cNvPicPr>
          <p:nvPr>
            <a:wavAudioFile r:embed="rId1" name="~PP2443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Лена\147u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313" y="357188"/>
            <a:ext cx="3000375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 descr="C:\Лена\0_a0eb5_1cab041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14810" y="500042"/>
            <a:ext cx="423840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Сансевьера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(Щучий хвост)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0485" name="Прямоугольник 4"/>
          <p:cNvSpPr>
            <a:spLocks noChangeArrowheads="1"/>
          </p:cNvSpPr>
          <p:nvPr/>
        </p:nvSpPr>
        <p:spPr bwMode="auto">
          <a:xfrm>
            <a:off x="4286250" y="2071688"/>
            <a:ext cx="4071938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Щучий хвост 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Пошел в рост: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Не в пруду, не в речке –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На окне, у печки. 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280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4357688" y="3786188"/>
            <a:ext cx="40005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Плоский, длинный, 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не брус,</a:t>
            </a:r>
            <a:endParaRPr lang="ru-RU" sz="28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Полосат, а не арбуз.</a:t>
            </a:r>
            <a:endParaRPr lang="ru-RU" sz="2800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0487" name="Picture 7" descr="C:\Лена\7ff720d387b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3" y="5214938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5" descr="C:\Лена\1286725127_max_wa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13" y="5214938"/>
            <a:ext cx="11318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6000750" y="5500688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429125" y="5500688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4045.WAV">
            <a:hlinkClick r:id="" action="ppaction://media"/>
          </p:cNvPr>
          <p:cNvPicPr>
            <a:picLocks noRot="1" noChangeAspect="1"/>
          </p:cNvPicPr>
          <p:nvPr>
            <a:wavAudioFile r:embed="rId1" name="~PP4045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C:\Лена\0_a0eb5_1cab041d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4929188"/>
            <a:ext cx="16430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29058" y="642918"/>
            <a:ext cx="461273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Хлорофитум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1508" name="Picture 7" descr="C:\Лена\7ff720d387b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00" y="5786438"/>
            <a:ext cx="10715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C:\Лена\chlorophytu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785813"/>
            <a:ext cx="5119687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Прямоугольник 7"/>
          <p:cNvSpPr>
            <a:spLocks noChangeArrowheads="1"/>
          </p:cNvSpPr>
          <p:nvPr/>
        </p:nvSpPr>
        <p:spPr bwMode="auto">
          <a:xfrm>
            <a:off x="4143375" y="2071688"/>
            <a:ext cx="45005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     </a:t>
            </a:r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Своими  узкими листами</a:t>
            </a:r>
          </a:p>
          <a:p>
            <a:pPr indent="342900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        Озеленю ваш дом,</a:t>
            </a:r>
          </a:p>
          <a:p>
            <a:pPr indent="342900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И всех отдельными кустами  </a:t>
            </a:r>
          </a:p>
          <a:p>
            <a:pPr indent="342900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        Я награжу потом.</a:t>
            </a:r>
          </a:p>
          <a:p>
            <a:pPr indent="342900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Своих детей очень люблю –</a:t>
            </a:r>
          </a:p>
          <a:p>
            <a:pPr indent="342900"/>
            <a:r>
              <a:rPr lang="ru-RU" sz="2400" b="1">
                <a:solidFill>
                  <a:srgbClr val="002060"/>
                </a:solidFill>
                <a:latin typeface="Times New Roman" pitchFamily="18" charset="0"/>
              </a:rPr>
              <a:t>     Их при себе я сохраню.   </a:t>
            </a:r>
          </a:p>
        </p:txBody>
      </p:sp>
      <p:pic>
        <p:nvPicPr>
          <p:cNvPr id="21511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3" y="5000625"/>
            <a:ext cx="1143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5" descr="C:\Лена\1286725127_max_wa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50" y="5000625"/>
            <a:ext cx="11318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6072188" y="5357813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4500563" y="5286375"/>
            <a:ext cx="714375" cy="7143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~PP3152.WAV">
            <a:hlinkClick r:id="" action="ppaction://media"/>
          </p:cNvPr>
          <p:cNvPicPr>
            <a:picLocks noRot="1" noChangeAspect="1"/>
          </p:cNvPicPr>
          <p:nvPr>
            <a:wavAudioFile r:embed="rId1" name="~PP3152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774</Words>
  <Application>Microsoft Office PowerPoint</Application>
  <PresentationFormat>Экран (4:3)</PresentationFormat>
  <Paragraphs>222</Paragraphs>
  <Slides>44</Slides>
  <Notes>0</Notes>
  <HiddenSlides>0</HiddenSlides>
  <MMClips>43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Times New Roman</vt:lpstr>
      <vt:lpstr>Arial</vt:lpstr>
      <vt:lpstr>Calibri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Company>admin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Anton</cp:lastModifiedBy>
  <cp:revision>109</cp:revision>
  <dcterms:created xsi:type="dcterms:W3CDTF">2012-10-07T08:38:12Z</dcterms:created>
  <dcterms:modified xsi:type="dcterms:W3CDTF">2013-02-25T12:25:22Z</dcterms:modified>
</cp:coreProperties>
</file>