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58" r:id="rId4"/>
    <p:sldId id="260" r:id="rId5"/>
    <p:sldId id="283" r:id="rId6"/>
    <p:sldId id="261" r:id="rId7"/>
    <p:sldId id="262" r:id="rId8"/>
    <p:sldId id="284" r:id="rId9"/>
    <p:sldId id="263" r:id="rId10"/>
    <p:sldId id="264" r:id="rId11"/>
    <p:sldId id="285" r:id="rId12"/>
    <p:sldId id="265" r:id="rId13"/>
    <p:sldId id="266" r:id="rId14"/>
    <p:sldId id="286" r:id="rId15"/>
    <p:sldId id="267" r:id="rId16"/>
    <p:sldId id="268" r:id="rId17"/>
    <p:sldId id="287" r:id="rId18"/>
    <p:sldId id="269" r:id="rId19"/>
    <p:sldId id="270" r:id="rId20"/>
    <p:sldId id="288" r:id="rId21"/>
    <p:sldId id="271" r:id="rId22"/>
    <p:sldId id="272" r:id="rId23"/>
    <p:sldId id="289" r:id="rId24"/>
    <p:sldId id="273" r:id="rId25"/>
    <p:sldId id="274" r:id="rId26"/>
    <p:sldId id="290" r:id="rId27"/>
    <p:sldId id="277" r:id="rId28"/>
    <p:sldId id="291" r:id="rId29"/>
    <p:sldId id="275" r:id="rId30"/>
    <p:sldId id="276" r:id="rId31"/>
    <p:sldId id="292" r:id="rId32"/>
    <p:sldId id="280" r:id="rId33"/>
    <p:sldId id="293" r:id="rId34"/>
    <p:sldId id="279" r:id="rId35"/>
    <p:sldId id="28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428868"/>
            <a:ext cx="7851648" cy="1828800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Домашние животные</a:t>
            </a:r>
            <a:endParaRPr lang="ru-RU" sz="9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2357430"/>
            <a:ext cx="5368786" cy="357268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004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Вместо хвостика — крючок, </a:t>
            </a:r>
            <a:br>
              <a:rPr lang="ru-RU" dirty="0" smtClean="0"/>
            </a:br>
            <a:r>
              <a:rPr lang="ru-RU" dirty="0" smtClean="0"/>
              <a:t>Вместо носа — пятачок. </a:t>
            </a:r>
            <a:br>
              <a:rPr lang="ru-RU" dirty="0" smtClean="0"/>
            </a:br>
            <a:r>
              <a:rPr lang="ru-RU" dirty="0" smtClean="0"/>
              <a:t>Пятачок — дырявый, </a:t>
            </a:r>
            <a:br>
              <a:rPr lang="ru-RU" dirty="0" smtClean="0"/>
            </a:br>
            <a:r>
              <a:rPr lang="ru-RU" dirty="0" smtClean="0"/>
              <a:t>А крючок </a:t>
            </a:r>
            <a:r>
              <a:rPr lang="ru-RU" dirty="0" smtClean="0"/>
              <a:t>– вертлявый?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cover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Свинья</a:t>
            </a:r>
            <a:endParaRPr lang="ru-RU" dirty="0"/>
          </a:p>
        </p:txBody>
      </p:sp>
      <p:pic>
        <p:nvPicPr>
          <p:cNvPr id="4" name="Содержимое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143116"/>
            <a:ext cx="4624412" cy="370321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2282624"/>
            <a:ext cx="4286280" cy="331136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004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Сама — пестрая, </a:t>
            </a:r>
            <a:br>
              <a:rPr lang="ru-RU" dirty="0" smtClean="0"/>
            </a:br>
            <a:r>
              <a:rPr lang="ru-RU" dirty="0" smtClean="0"/>
              <a:t>Ест — зеленое, </a:t>
            </a:r>
            <a:br>
              <a:rPr lang="ru-RU" dirty="0" smtClean="0"/>
            </a:br>
            <a:r>
              <a:rPr lang="ru-RU" dirty="0" smtClean="0"/>
              <a:t>Дает </a:t>
            </a:r>
            <a:r>
              <a:rPr lang="ru-RU" dirty="0" smtClean="0"/>
              <a:t>белое?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cover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Корова</a:t>
            </a:r>
            <a:endParaRPr lang="ru-RU" dirty="0"/>
          </a:p>
        </p:txBody>
      </p:sp>
      <p:pic>
        <p:nvPicPr>
          <p:cNvPr id="4" name="Содержимое 3" descr="images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214554"/>
            <a:ext cx="5018008" cy="34440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3" y="2159786"/>
            <a:ext cx="4429156" cy="340837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21468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Живет под крылечком, </a:t>
            </a:r>
            <a:br>
              <a:rPr lang="ru-RU" dirty="0" smtClean="0"/>
            </a:br>
            <a:r>
              <a:rPr lang="ru-RU" dirty="0" smtClean="0"/>
              <a:t>Хвост </a:t>
            </a:r>
            <a:r>
              <a:rPr lang="ru-RU" dirty="0" smtClean="0"/>
              <a:t>– колечком?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cover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Собака</a:t>
            </a:r>
            <a:endParaRPr lang="ru-RU" dirty="0"/>
          </a:p>
        </p:txBody>
      </p:sp>
      <p:pic>
        <p:nvPicPr>
          <p:cNvPr id="4" name="Содержимое 3" descr="загруженное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071678"/>
            <a:ext cx="4876826" cy="365291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214554"/>
            <a:ext cx="4595836" cy="34292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9290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Красные лапки, длинная шея,</a:t>
            </a:r>
            <a:br>
              <a:rPr lang="ru-RU" sz="4400" dirty="0" smtClean="0"/>
            </a:br>
            <a:r>
              <a:rPr lang="ru-RU" sz="4400" dirty="0" smtClean="0"/>
              <a:t>щиплет за пятки,</a:t>
            </a:r>
            <a:br>
              <a:rPr lang="ru-RU" sz="4400" dirty="0" smtClean="0"/>
            </a:br>
            <a:r>
              <a:rPr lang="ru-RU" sz="4400" dirty="0" smtClean="0"/>
              <a:t>беги без </a:t>
            </a:r>
            <a:r>
              <a:rPr lang="ru-RU" sz="4400" dirty="0" smtClean="0"/>
              <a:t>оглядки</a:t>
            </a:r>
            <a:r>
              <a:rPr lang="ru-RU" sz="4400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over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429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Может плавать и нырять,</a:t>
            </a:r>
            <a:br>
              <a:rPr lang="ru-RU" dirty="0" smtClean="0"/>
            </a:br>
            <a:r>
              <a:rPr lang="ru-RU" dirty="0" smtClean="0"/>
              <a:t>В небе высоко летать.</a:t>
            </a:r>
            <a:br>
              <a:rPr lang="ru-RU" dirty="0" smtClean="0"/>
            </a:br>
            <a:r>
              <a:rPr lang="ru-RU" dirty="0" smtClean="0"/>
              <a:t>Мне скажи через минутку.</a:t>
            </a:r>
            <a:br>
              <a:rPr lang="ru-RU" dirty="0" smtClean="0"/>
            </a:br>
            <a:r>
              <a:rPr lang="ru-RU" dirty="0" smtClean="0"/>
              <a:t>Что за птица? Знаешь? </a:t>
            </a:r>
            <a:endParaRPr lang="ru-RU" dirty="0"/>
          </a:p>
        </p:txBody>
      </p:sp>
    </p:spTree>
  </p:cSld>
  <p:clrMapOvr>
    <a:masterClrMapping/>
  </p:clrMapOvr>
  <p:transition>
    <p:cover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Утка</a:t>
            </a:r>
            <a:endParaRPr lang="ru-RU" dirty="0"/>
          </a:p>
        </p:txBody>
      </p:sp>
      <p:pic>
        <p:nvPicPr>
          <p:cNvPr id="4" name="Содержимое 3" descr="загруженное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2071678"/>
            <a:ext cx="3624281" cy="373907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ages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2571744"/>
            <a:ext cx="4052908" cy="324555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4291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Есть бородка, шерсть и ножки,</a:t>
            </a:r>
            <a:br>
              <a:rPr lang="ru-RU" dirty="0" smtClean="0"/>
            </a:br>
            <a:r>
              <a:rPr lang="ru-RU" dirty="0" smtClean="0"/>
              <a:t>Ушки, хвост, а также рожки.</a:t>
            </a:r>
            <a:br>
              <a:rPr lang="ru-RU" dirty="0" smtClean="0"/>
            </a:br>
            <a:r>
              <a:rPr lang="ru-RU" dirty="0" smtClean="0"/>
              <a:t>Хоть я блею, не пою -</a:t>
            </a:r>
            <a:br>
              <a:rPr lang="ru-RU" dirty="0" smtClean="0"/>
            </a:br>
            <a:r>
              <a:rPr lang="ru-RU" dirty="0" smtClean="0"/>
              <a:t>Молоко тебе даю.</a:t>
            </a:r>
            <a:br>
              <a:rPr lang="ru-RU" dirty="0" smtClean="0"/>
            </a:br>
            <a:r>
              <a:rPr lang="ru-RU" dirty="0" smtClean="0"/>
              <a:t>Я такая егоза!</a:t>
            </a:r>
            <a:br>
              <a:rPr lang="ru-RU" dirty="0" smtClean="0"/>
            </a:br>
            <a:r>
              <a:rPr lang="ru-RU" dirty="0" smtClean="0"/>
              <a:t>И бодаюсь, </a:t>
            </a:r>
            <a:r>
              <a:rPr lang="ru-RU" dirty="0" smtClean="0"/>
              <a:t>я…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cover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Коза</a:t>
            </a:r>
            <a:endParaRPr lang="ru-RU" dirty="0"/>
          </a:p>
        </p:txBody>
      </p:sp>
      <p:pic>
        <p:nvPicPr>
          <p:cNvPr id="4" name="Содержимое 3" descr="images (9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2000240"/>
            <a:ext cx="4242780" cy="325279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загруженное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2357430"/>
            <a:ext cx="4267415" cy="319644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0005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Заплелись густые травы,</a:t>
            </a:r>
            <a:br>
              <a:rPr lang="ru-RU" dirty="0" smtClean="0"/>
            </a:br>
            <a:r>
              <a:rPr lang="ru-RU" dirty="0" smtClean="0"/>
              <a:t>Закудрявились луга,</a:t>
            </a:r>
            <a:br>
              <a:rPr lang="ru-RU" dirty="0" smtClean="0"/>
            </a:br>
            <a:r>
              <a:rPr lang="ru-RU" dirty="0" smtClean="0"/>
              <a:t>Да и сам я весь кудрявый,</a:t>
            </a:r>
            <a:br>
              <a:rPr lang="ru-RU" dirty="0" smtClean="0"/>
            </a:br>
            <a:r>
              <a:rPr lang="ru-RU" dirty="0" smtClean="0"/>
              <a:t>Даже завитком </a:t>
            </a:r>
            <a:r>
              <a:rPr lang="ru-RU" dirty="0" smtClean="0"/>
              <a:t>рога?</a:t>
            </a:r>
            <a:endParaRPr lang="ru-RU" dirty="0"/>
          </a:p>
        </p:txBody>
      </p:sp>
    </p:spTree>
  </p:cSld>
  <p:clrMapOvr>
    <a:masterClrMapping/>
  </p:clrMapOvr>
  <p:transition>
    <p:cover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Баран</a:t>
            </a:r>
            <a:endParaRPr lang="ru-RU" dirty="0"/>
          </a:p>
        </p:txBody>
      </p:sp>
      <p:pic>
        <p:nvPicPr>
          <p:cNvPr id="4" name="Содержимое 3" descr="images (1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2071678"/>
            <a:ext cx="4462485" cy="327021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35769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 этих спор упрямый</a:t>
            </a:r>
            <a:br>
              <a:rPr lang="ru-RU" dirty="0" smtClean="0"/>
            </a:br>
            <a:r>
              <a:rPr lang="ru-RU" dirty="0" smtClean="0"/>
              <a:t>Но очень интересный -</a:t>
            </a:r>
            <a:br>
              <a:rPr lang="ru-RU" dirty="0" smtClean="0"/>
            </a:br>
            <a:r>
              <a:rPr lang="ru-RU" dirty="0" smtClean="0"/>
              <a:t>И кто кудрявый самый,</a:t>
            </a:r>
            <a:br>
              <a:rPr lang="ru-RU" dirty="0" smtClean="0"/>
            </a:br>
            <a:r>
              <a:rPr lang="ru-RU" dirty="0" smtClean="0"/>
              <a:t>и кто богаче </a:t>
            </a:r>
            <a:r>
              <a:rPr lang="ru-RU" dirty="0" smtClean="0"/>
              <a:t>шерстью?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over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Овца</a:t>
            </a:r>
            <a:endParaRPr lang="ru-RU" dirty="0"/>
          </a:p>
        </p:txBody>
      </p:sp>
      <p:pic>
        <p:nvPicPr>
          <p:cNvPr id="4" name="Содержимое 3" descr="images (1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2000240"/>
            <a:ext cx="5143536" cy="46034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Гусь</a:t>
            </a:r>
            <a:endParaRPr lang="ru-RU" dirty="0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4678" y="2357430"/>
            <a:ext cx="2643200" cy="349715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357430"/>
            <a:ext cx="4305322" cy="322483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7148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Уж таков порядок древний -</a:t>
            </a:r>
            <a:br>
              <a:rPr lang="ru-RU" dirty="0" smtClean="0"/>
            </a:br>
            <a:r>
              <a:rPr lang="ru-RU" dirty="0" smtClean="0"/>
              <a:t>Я давно живу в деревне,</a:t>
            </a:r>
            <a:br>
              <a:rPr lang="ru-RU" dirty="0" smtClean="0"/>
            </a:br>
            <a:r>
              <a:rPr lang="ru-RU" dirty="0" smtClean="0"/>
              <a:t>Там будильником служу,</a:t>
            </a:r>
            <a:br>
              <a:rPr lang="ru-RU" dirty="0" smtClean="0"/>
            </a:br>
            <a:r>
              <a:rPr lang="ru-RU" dirty="0" smtClean="0"/>
              <a:t>Свой курятник </a:t>
            </a:r>
            <a:r>
              <a:rPr lang="ru-RU" dirty="0" smtClean="0"/>
              <a:t>сторожу?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over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Петух</a:t>
            </a:r>
            <a:endParaRPr lang="ru-RU" dirty="0"/>
          </a:p>
        </p:txBody>
      </p:sp>
      <p:pic>
        <p:nvPicPr>
          <p:cNvPr id="4" name="Содержимое 3" descr="Petu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2143116"/>
            <a:ext cx="4266533" cy="438943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ver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Курица</a:t>
            </a:r>
            <a:endParaRPr lang="ru-RU" dirty="0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2143116"/>
            <a:ext cx="3214710" cy="346772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571744"/>
            <a:ext cx="4267415" cy="319644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ages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2571744"/>
            <a:ext cx="4003405" cy="289640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5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Глазищи, усищи, хвостище, </a:t>
            </a:r>
            <a:br>
              <a:rPr lang="ru-RU" dirty="0" smtClean="0"/>
            </a:br>
            <a:r>
              <a:rPr lang="ru-RU" dirty="0" smtClean="0"/>
              <a:t>А моется - всех </a:t>
            </a:r>
            <a:r>
              <a:rPr lang="ru-RU" dirty="0" smtClean="0"/>
              <a:t>чище?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cover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Кошка</a:t>
            </a:r>
            <a:endParaRPr lang="ru-RU" dirty="0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6116" y="2571744"/>
            <a:ext cx="2700349" cy="276116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2428868"/>
            <a:ext cx="4019570" cy="301079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1432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 подстриженной гривой, </a:t>
            </a:r>
            <a:br>
              <a:rPr lang="ru-RU" dirty="0" smtClean="0"/>
            </a:br>
            <a:r>
              <a:rPr lang="ru-RU" dirty="0" smtClean="0"/>
              <a:t>Скачет ретиво, </a:t>
            </a:r>
            <a:br>
              <a:rPr lang="ru-RU" dirty="0" smtClean="0"/>
            </a:br>
            <a:r>
              <a:rPr lang="ru-RU" dirty="0" smtClean="0"/>
              <a:t>Чуть шпорами тронь, </a:t>
            </a:r>
            <a:br>
              <a:rPr lang="ru-RU" dirty="0" smtClean="0"/>
            </a:br>
            <a:r>
              <a:rPr lang="ru-RU" dirty="0" smtClean="0"/>
              <a:t>Кто же это? ... </a:t>
            </a:r>
            <a:endParaRPr lang="ru-RU" dirty="0"/>
          </a:p>
        </p:txBody>
      </p:sp>
    </p:spTree>
  </p:cSld>
  <p:clrMapOvr>
    <a:masterClrMapping/>
  </p:clrMapOvr>
  <p:transition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Лошадь</a:t>
            </a:r>
            <a:endParaRPr lang="ru-RU" dirty="0"/>
          </a:p>
        </p:txBody>
      </p:sp>
      <p:pic>
        <p:nvPicPr>
          <p:cNvPr id="4" name="Содержимое 3" descr="загруженное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2500306"/>
            <a:ext cx="3429016" cy="288608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E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68</Words>
  <PresentationFormat>Экран (4:3)</PresentationFormat>
  <Paragraphs>24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Поток</vt:lpstr>
      <vt:lpstr>Домашние животные</vt:lpstr>
      <vt:lpstr>Красные лапки, длинная шея, щиплет за пятки, беги без оглядки? </vt:lpstr>
      <vt:lpstr>Гусь</vt:lpstr>
      <vt:lpstr>Слайд 4</vt:lpstr>
      <vt:lpstr>Глазищи, усищи, хвостище,  А моется - всех чище? </vt:lpstr>
      <vt:lpstr>Кошка</vt:lpstr>
      <vt:lpstr>Слайд 7</vt:lpstr>
      <vt:lpstr>С подстриженной гривой,  Скачет ретиво,  Чуть шпорами тронь,  Кто же это? ... </vt:lpstr>
      <vt:lpstr>Лошадь</vt:lpstr>
      <vt:lpstr>Слайд 10</vt:lpstr>
      <vt:lpstr>Вместо хвостика — крючок,  Вместо носа — пятачок.  Пятачок — дырявый,  А крючок – вертлявый? </vt:lpstr>
      <vt:lpstr>Свинья</vt:lpstr>
      <vt:lpstr>Слайд 13</vt:lpstr>
      <vt:lpstr>Сама — пестрая,  Ест — зеленое,  Дает белое? </vt:lpstr>
      <vt:lpstr>Корова</vt:lpstr>
      <vt:lpstr>Слайд 16</vt:lpstr>
      <vt:lpstr>Живет под крылечком,  Хвост – колечком? </vt:lpstr>
      <vt:lpstr>Собака</vt:lpstr>
      <vt:lpstr>Слайд 19</vt:lpstr>
      <vt:lpstr>Может плавать и нырять, В небе высоко летать. Мне скажи через минутку. Что за птица? Знаешь? </vt:lpstr>
      <vt:lpstr>Утка</vt:lpstr>
      <vt:lpstr>Слайд 22</vt:lpstr>
      <vt:lpstr>Есть бородка, шерсть и ножки, Ушки, хвост, а также рожки. Хоть я блею, не пою - Молоко тебе даю. Я такая егоза! И бодаюсь, я… </vt:lpstr>
      <vt:lpstr>Коза</vt:lpstr>
      <vt:lpstr>Слайд 25</vt:lpstr>
      <vt:lpstr>Заплелись густые травы, Закудрявились луга, Да и сам я весь кудрявый, Даже завитком рога?</vt:lpstr>
      <vt:lpstr>Баран</vt:lpstr>
      <vt:lpstr>У этих спор упрямый Но очень интересный - И кто кудрявый самый, и кто богаче шерстью? </vt:lpstr>
      <vt:lpstr>Овца</vt:lpstr>
      <vt:lpstr>Слайд 30</vt:lpstr>
      <vt:lpstr>Уж таков порядок древний - Я давно живу в деревне, Там будильником служу, Свой курятник сторожу?  </vt:lpstr>
      <vt:lpstr>Петух</vt:lpstr>
      <vt:lpstr>Слайд 33</vt:lpstr>
      <vt:lpstr>Курица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животные</dc:title>
  <cp:lastModifiedBy>Admin</cp:lastModifiedBy>
  <cp:revision>7</cp:revision>
  <dcterms:modified xsi:type="dcterms:W3CDTF">2012-11-18T19:10:20Z</dcterms:modified>
</cp:coreProperties>
</file>