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2" r:id="rId3"/>
    <p:sldId id="257" r:id="rId4"/>
    <p:sldId id="273" r:id="rId5"/>
    <p:sldId id="259" r:id="rId6"/>
    <p:sldId id="258" r:id="rId7"/>
    <p:sldId id="260" r:id="rId8"/>
    <p:sldId id="276" r:id="rId9"/>
    <p:sldId id="261" r:id="rId10"/>
    <p:sldId id="263" r:id="rId11"/>
    <p:sldId id="264" r:id="rId12"/>
    <p:sldId id="266" r:id="rId13"/>
    <p:sldId id="267" r:id="rId14"/>
    <p:sldId id="262" r:id="rId15"/>
    <p:sldId id="265" r:id="rId16"/>
    <p:sldId id="269" r:id="rId17"/>
    <p:sldId id="270" r:id="rId18"/>
    <p:sldId id="275" r:id="rId19"/>
    <p:sldId id="277" r:id="rId20"/>
    <p:sldId id="278" r:id="rId21"/>
    <p:sldId id="279" r:id="rId22"/>
    <p:sldId id="280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7B9-7401-46A6-B4F5-ADFA55244C19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A37-0C18-4DA1-96D4-6B3E3DC52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7B9-7401-46A6-B4F5-ADFA55244C19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A37-0C18-4DA1-96D4-6B3E3DC52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7B9-7401-46A6-B4F5-ADFA55244C19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A37-0C18-4DA1-96D4-6B3E3DC52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7B9-7401-46A6-B4F5-ADFA55244C19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A37-0C18-4DA1-96D4-6B3E3DC52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7B9-7401-46A6-B4F5-ADFA55244C19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A37-0C18-4DA1-96D4-6B3E3DC52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7B9-7401-46A6-B4F5-ADFA55244C19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A37-0C18-4DA1-96D4-6B3E3DC52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7B9-7401-46A6-B4F5-ADFA55244C19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A37-0C18-4DA1-96D4-6B3E3DC52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7B9-7401-46A6-B4F5-ADFA55244C19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A37-0C18-4DA1-96D4-6B3E3DC52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7B9-7401-46A6-B4F5-ADFA55244C19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A37-0C18-4DA1-96D4-6B3E3DC52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7B9-7401-46A6-B4F5-ADFA55244C19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A37-0C18-4DA1-96D4-6B3E3DC52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C7B9-7401-46A6-B4F5-ADFA55244C19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A37-0C18-4DA1-96D4-6B3E3DC52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1C7B9-7401-46A6-B4F5-ADFA55244C19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66A37-0C18-4DA1-96D4-6B3E3DC52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LENOVO\Videos\NVEExport.0006.avi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LENOVO\Videos\NVEExport.0007.avi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LENOVO\Videos\NVEExport.0004.a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LENOVO\Videos\NVEExport.0002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LENOVO\Videos\NVEExport.0005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LENOVO\Videos\NVEExport.0003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57177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Слушание – средство развития музыкальности у детей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дошкольного возраста.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869160"/>
            <a:ext cx="8291264" cy="1800200"/>
          </a:xfrm>
        </p:spPr>
        <p:txBody>
          <a:bodyPr>
            <a:normAutofit/>
          </a:bodyPr>
          <a:lstStyle/>
          <a:p>
            <a:pPr algn="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Музыкальный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Фирсова О.Н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i4W1E74V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7344816" cy="396044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«Игра в лошадки»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16-019-Igra-v-loshadki-tak-veselo-poigrat-v-loshadki-poskakat-verkhom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«Марш деревянных солдатиков»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015-018-Sledujuschij-tsikl-otobrazhaet-detskie-igry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124744"/>
            <a:ext cx="5904656" cy="5472608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60649"/>
            <a:ext cx="4040188" cy="93610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«Болезнь куклы»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h1403129-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4248472" cy="525658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60649"/>
            <a:ext cx="4041775" cy="93610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«Новая кукла»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h1402990-1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412776"/>
            <a:ext cx="4320479" cy="5256584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«Сладкая греза»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0027-035-Odnako-vskore-vse-skazochnye-volnenija-i-strakhi-ostajutsja-pozadi-ikh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3999" cy="57332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«Мама»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733256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«Зимнее утро»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8712967" cy="540060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60648"/>
            <a:ext cx="4497388" cy="115212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Сергей </a:t>
            </a:r>
          </a:p>
          <a:p>
            <a:pPr algn="ctr">
              <a:spcBef>
                <a:spcPts val="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Прокофьев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81023_132316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4320480" cy="511256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404663"/>
            <a:ext cx="4319463" cy="93610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Александр Гречанинов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0181023_132611 (1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4283969" y="1988835"/>
            <a:ext cx="5112569" cy="424847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60649"/>
            <a:ext cx="4317876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Эдвард Григ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81023_133212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252537" y="1844823"/>
            <a:ext cx="5184579" cy="432047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60649"/>
            <a:ext cx="4041775" cy="86409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Роберт Шуман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0181023_133351 (1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412776"/>
            <a:ext cx="4248472" cy="5184576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600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П.И. Чайковский «Времена года» «Октябрь»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VEExport.0006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5386404728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6084168" cy="85010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дает слушание?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Z3TANI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5338936" cy="3401159"/>
          </a:xfrm>
          <a:prstGeom prst="rect">
            <a:avLst/>
          </a:prstGeom>
        </p:spPr>
      </p:pic>
      <p:pic>
        <p:nvPicPr>
          <p:cNvPr id="7" name="Содержимое 5" descr="muzik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11960" y="3068960"/>
            <a:ext cx="4932040" cy="3789040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V6SGM9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3212976"/>
            <a:ext cx="4860032" cy="3645024"/>
          </a:xfrm>
        </p:spPr>
      </p:pic>
      <p:pic>
        <p:nvPicPr>
          <p:cNvPr id="5" name="Содержимое 3" descr="i59JWOM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36912"/>
            <a:ext cx="4283968" cy="4221088"/>
          </a:xfrm>
          <a:prstGeom prst="rect">
            <a:avLst/>
          </a:prstGeom>
        </p:spPr>
      </p:pic>
      <p:pic>
        <p:nvPicPr>
          <p:cNvPr id="6" name="Содержимое 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"/>
            <a:ext cx="4427983" cy="3212975"/>
          </a:xfrm>
          <a:prstGeom prst="rect">
            <a:avLst/>
          </a:prstGeom>
        </p:spPr>
      </p:pic>
      <p:pic>
        <p:nvPicPr>
          <p:cNvPr id="7" name="Содержимое 7" descr="к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345804" y="1"/>
            <a:ext cx="4798195" cy="3212975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VEExport.0007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168352"/>
          </a:xfrm>
        </p:spPr>
        <p:txBody>
          <a:bodyPr>
            <a:noAutofit/>
          </a:bodyPr>
          <a:lstStyle/>
          <a:p>
            <a:pPr algn="r">
              <a:spcAft>
                <a:spcPts val="0"/>
              </a:spcAft>
            </a:pP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«Хорошая музыка не просто даёт наслаждение, она возвышает мысль  и чувства, она приподнимает над  будничными заботами, расширяет душу … </a:t>
            </a:r>
            <a:b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Надо всех детей приучить к слушанию музыки» </a:t>
            </a:r>
            <a:b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В.А. Сухомлинский</a:t>
            </a:r>
            <a:b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L6H5QPV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996952"/>
            <a:ext cx="5688632" cy="3861048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229200"/>
            <a:ext cx="8686800" cy="16288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53ef62b3aea66df17469eff33119ea4fd10a6f8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6804248" cy="511651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Колыбельная музыка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VEExport.0004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музыку слушать  с детьми?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N6BBE7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3999" cy="594928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Вокальная музыка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VEExport.000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119188"/>
            <a:ext cx="9144000" cy="573881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Инструментальная  музыка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VEExport.0005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119188"/>
            <a:ext cx="9144000" cy="5738812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Народная музыка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VEExport.0003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528392" cy="149817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Любимые мелодии!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iVPNB5K8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0"/>
            <a:ext cx="5364088" cy="3861047"/>
          </a:xfrm>
          <a:prstGeom prst="rect">
            <a:avLst/>
          </a:prstGeom>
        </p:spPr>
      </p:pic>
      <p:pic>
        <p:nvPicPr>
          <p:cNvPr id="7" name="Содержимое 3" descr="i56J19L5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636912"/>
            <a:ext cx="5292080" cy="422108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Пётр Ильич Чайковский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113-030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268760"/>
            <a:ext cx="4176464" cy="540181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111</Words>
  <Application>Microsoft Office PowerPoint</Application>
  <PresentationFormat>Экран (4:3)</PresentationFormat>
  <Paragraphs>28</Paragraphs>
  <Slides>23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Слушание – средство развития музыкальности у детей  дошкольного возраста.</vt:lpstr>
      <vt:lpstr>Что дает слушание?</vt:lpstr>
      <vt:lpstr>Колыбельная музыка</vt:lpstr>
      <vt:lpstr>Как музыку слушать  с детьми?</vt:lpstr>
      <vt:lpstr>Вокальная музыка</vt:lpstr>
      <vt:lpstr>Инструментальная  музыка</vt:lpstr>
      <vt:lpstr>Народная музыка</vt:lpstr>
      <vt:lpstr> Любимые мелодии!</vt:lpstr>
      <vt:lpstr>Пётр Ильич Чайковский</vt:lpstr>
      <vt:lpstr>«Игра в лошадки»</vt:lpstr>
      <vt:lpstr>«Марш деревянных солдатиков»</vt:lpstr>
      <vt:lpstr>Слайд 12</vt:lpstr>
      <vt:lpstr>«Сладкая греза»</vt:lpstr>
      <vt:lpstr>«Мама»</vt:lpstr>
      <vt:lpstr>«Зимнее утро»</vt:lpstr>
      <vt:lpstr>Слайд 16</vt:lpstr>
      <vt:lpstr>Слайд 17</vt:lpstr>
      <vt:lpstr>П.И. Чайковский «Времена года» «Октябрь» </vt:lpstr>
      <vt:lpstr>Слайд 19</vt:lpstr>
      <vt:lpstr>Слайд 20</vt:lpstr>
      <vt:lpstr>Слайд 21</vt:lpstr>
      <vt:lpstr>«Хорошая музыка не просто даёт наслаждение, она возвышает мысль  и чувства, она приподнимает над  будничными заботами, расширяет душу …  Надо всех детей приучить к слушанию музыки»                                     В.А. Сухомлинский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Слушание – средство развития музыкальности у детей дошкольного возраста.</dc:title>
  <dc:creator>LENOVO</dc:creator>
  <cp:lastModifiedBy>Александра</cp:lastModifiedBy>
  <cp:revision>37</cp:revision>
  <dcterms:created xsi:type="dcterms:W3CDTF">2018-10-24T08:19:16Z</dcterms:created>
  <dcterms:modified xsi:type="dcterms:W3CDTF">2025-02-04T14:44:32Z</dcterms:modified>
</cp:coreProperties>
</file>